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24"/>
  </p:notesMasterIdLst>
  <p:sldIdLst>
    <p:sldId id="256" r:id="rId2"/>
    <p:sldId id="257" r:id="rId3"/>
    <p:sldId id="271" r:id="rId4"/>
    <p:sldId id="278" r:id="rId5"/>
    <p:sldId id="258" r:id="rId6"/>
    <p:sldId id="259" r:id="rId7"/>
    <p:sldId id="260" r:id="rId8"/>
    <p:sldId id="273" r:id="rId9"/>
    <p:sldId id="261" r:id="rId10"/>
    <p:sldId id="274" r:id="rId11"/>
    <p:sldId id="275" r:id="rId12"/>
    <p:sldId id="262" r:id="rId13"/>
    <p:sldId id="276" r:id="rId14"/>
    <p:sldId id="267" r:id="rId15"/>
    <p:sldId id="266" r:id="rId16"/>
    <p:sldId id="270" r:id="rId17"/>
    <p:sldId id="263" r:id="rId18"/>
    <p:sldId id="264" r:id="rId19"/>
    <p:sldId id="265" r:id="rId20"/>
    <p:sldId id="277" r:id="rId21"/>
    <p:sldId id="268" r:id="rId22"/>
    <p:sldId id="269" r:id="rId23"/>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4200" b="0" i="0" u="none" strike="noStrike" cap="none" spc="0" normalizeH="0" baseline="0">
        <a:ln>
          <a:noFill/>
        </a:ln>
        <a:solidFill>
          <a:srgbClr val="324863"/>
        </a:solidFill>
        <a:effectLst/>
        <a:uFillTx/>
        <a:latin typeface="Palatino"/>
        <a:ea typeface="Palatino"/>
        <a:cs typeface="Palatino"/>
        <a:sym typeface="Palatino"/>
      </a:defRPr>
    </a:lvl1pPr>
    <a:lvl2pPr marL="0" marR="0" indent="0" algn="ctr" defTabSz="825500" rtl="0" fontAlgn="auto" latinLnBrk="0" hangingPunct="0">
      <a:lnSpc>
        <a:spcPct val="100000"/>
      </a:lnSpc>
      <a:spcBef>
        <a:spcPts val="0"/>
      </a:spcBef>
      <a:spcAft>
        <a:spcPts val="0"/>
      </a:spcAft>
      <a:buClrTx/>
      <a:buSzTx/>
      <a:buFontTx/>
      <a:buNone/>
      <a:tabLst/>
      <a:defRPr kumimoji="0" sz="4200" b="0" i="0" u="none" strike="noStrike" cap="none" spc="0" normalizeH="0" baseline="0">
        <a:ln>
          <a:noFill/>
        </a:ln>
        <a:solidFill>
          <a:srgbClr val="324863"/>
        </a:solidFill>
        <a:effectLst/>
        <a:uFillTx/>
        <a:latin typeface="Palatino"/>
        <a:ea typeface="Palatino"/>
        <a:cs typeface="Palatino"/>
        <a:sym typeface="Palatino"/>
      </a:defRPr>
    </a:lvl2pPr>
    <a:lvl3pPr marL="0" marR="0" indent="0" algn="ctr" defTabSz="825500" rtl="0" fontAlgn="auto" latinLnBrk="0" hangingPunct="0">
      <a:lnSpc>
        <a:spcPct val="100000"/>
      </a:lnSpc>
      <a:spcBef>
        <a:spcPts val="0"/>
      </a:spcBef>
      <a:spcAft>
        <a:spcPts val="0"/>
      </a:spcAft>
      <a:buClrTx/>
      <a:buSzTx/>
      <a:buFontTx/>
      <a:buNone/>
      <a:tabLst/>
      <a:defRPr kumimoji="0" sz="4200" b="0" i="0" u="none" strike="noStrike" cap="none" spc="0" normalizeH="0" baseline="0">
        <a:ln>
          <a:noFill/>
        </a:ln>
        <a:solidFill>
          <a:srgbClr val="324863"/>
        </a:solidFill>
        <a:effectLst/>
        <a:uFillTx/>
        <a:latin typeface="Palatino"/>
        <a:ea typeface="Palatino"/>
        <a:cs typeface="Palatino"/>
        <a:sym typeface="Palatino"/>
      </a:defRPr>
    </a:lvl3pPr>
    <a:lvl4pPr marL="0" marR="0" indent="0" algn="ctr" defTabSz="825500" rtl="0" fontAlgn="auto" latinLnBrk="0" hangingPunct="0">
      <a:lnSpc>
        <a:spcPct val="100000"/>
      </a:lnSpc>
      <a:spcBef>
        <a:spcPts val="0"/>
      </a:spcBef>
      <a:spcAft>
        <a:spcPts val="0"/>
      </a:spcAft>
      <a:buClrTx/>
      <a:buSzTx/>
      <a:buFontTx/>
      <a:buNone/>
      <a:tabLst/>
      <a:defRPr kumimoji="0" sz="4200" b="0" i="0" u="none" strike="noStrike" cap="none" spc="0" normalizeH="0" baseline="0">
        <a:ln>
          <a:noFill/>
        </a:ln>
        <a:solidFill>
          <a:srgbClr val="324863"/>
        </a:solidFill>
        <a:effectLst/>
        <a:uFillTx/>
        <a:latin typeface="Palatino"/>
        <a:ea typeface="Palatino"/>
        <a:cs typeface="Palatino"/>
        <a:sym typeface="Palatino"/>
      </a:defRPr>
    </a:lvl4pPr>
    <a:lvl5pPr marL="0" marR="0" indent="0" algn="ctr" defTabSz="825500" rtl="0" fontAlgn="auto" latinLnBrk="0" hangingPunct="0">
      <a:lnSpc>
        <a:spcPct val="100000"/>
      </a:lnSpc>
      <a:spcBef>
        <a:spcPts val="0"/>
      </a:spcBef>
      <a:spcAft>
        <a:spcPts val="0"/>
      </a:spcAft>
      <a:buClrTx/>
      <a:buSzTx/>
      <a:buFontTx/>
      <a:buNone/>
      <a:tabLst/>
      <a:defRPr kumimoji="0" sz="4200" b="0" i="0" u="none" strike="noStrike" cap="none" spc="0" normalizeH="0" baseline="0">
        <a:ln>
          <a:noFill/>
        </a:ln>
        <a:solidFill>
          <a:srgbClr val="324863"/>
        </a:solidFill>
        <a:effectLst/>
        <a:uFillTx/>
        <a:latin typeface="Palatino"/>
        <a:ea typeface="Palatino"/>
        <a:cs typeface="Palatino"/>
        <a:sym typeface="Palatino"/>
      </a:defRPr>
    </a:lvl5pPr>
    <a:lvl6pPr marL="0" marR="0" indent="0" algn="ctr" defTabSz="825500" rtl="0" fontAlgn="auto" latinLnBrk="0" hangingPunct="0">
      <a:lnSpc>
        <a:spcPct val="100000"/>
      </a:lnSpc>
      <a:spcBef>
        <a:spcPts val="0"/>
      </a:spcBef>
      <a:spcAft>
        <a:spcPts val="0"/>
      </a:spcAft>
      <a:buClrTx/>
      <a:buSzTx/>
      <a:buFontTx/>
      <a:buNone/>
      <a:tabLst/>
      <a:defRPr kumimoji="0" sz="4200" b="0" i="0" u="none" strike="noStrike" cap="none" spc="0" normalizeH="0" baseline="0">
        <a:ln>
          <a:noFill/>
        </a:ln>
        <a:solidFill>
          <a:srgbClr val="324863"/>
        </a:solidFill>
        <a:effectLst/>
        <a:uFillTx/>
        <a:latin typeface="Palatino"/>
        <a:ea typeface="Palatino"/>
        <a:cs typeface="Palatino"/>
        <a:sym typeface="Palatino"/>
      </a:defRPr>
    </a:lvl6pPr>
    <a:lvl7pPr marL="0" marR="0" indent="0" algn="ctr" defTabSz="825500" rtl="0" fontAlgn="auto" latinLnBrk="0" hangingPunct="0">
      <a:lnSpc>
        <a:spcPct val="100000"/>
      </a:lnSpc>
      <a:spcBef>
        <a:spcPts val="0"/>
      </a:spcBef>
      <a:spcAft>
        <a:spcPts val="0"/>
      </a:spcAft>
      <a:buClrTx/>
      <a:buSzTx/>
      <a:buFontTx/>
      <a:buNone/>
      <a:tabLst/>
      <a:defRPr kumimoji="0" sz="4200" b="0" i="0" u="none" strike="noStrike" cap="none" spc="0" normalizeH="0" baseline="0">
        <a:ln>
          <a:noFill/>
        </a:ln>
        <a:solidFill>
          <a:srgbClr val="324863"/>
        </a:solidFill>
        <a:effectLst/>
        <a:uFillTx/>
        <a:latin typeface="Palatino"/>
        <a:ea typeface="Palatino"/>
        <a:cs typeface="Palatino"/>
        <a:sym typeface="Palatino"/>
      </a:defRPr>
    </a:lvl7pPr>
    <a:lvl8pPr marL="0" marR="0" indent="0" algn="ctr" defTabSz="825500" rtl="0" fontAlgn="auto" latinLnBrk="0" hangingPunct="0">
      <a:lnSpc>
        <a:spcPct val="100000"/>
      </a:lnSpc>
      <a:spcBef>
        <a:spcPts val="0"/>
      </a:spcBef>
      <a:spcAft>
        <a:spcPts val="0"/>
      </a:spcAft>
      <a:buClrTx/>
      <a:buSzTx/>
      <a:buFontTx/>
      <a:buNone/>
      <a:tabLst/>
      <a:defRPr kumimoji="0" sz="4200" b="0" i="0" u="none" strike="noStrike" cap="none" spc="0" normalizeH="0" baseline="0">
        <a:ln>
          <a:noFill/>
        </a:ln>
        <a:solidFill>
          <a:srgbClr val="324863"/>
        </a:solidFill>
        <a:effectLst/>
        <a:uFillTx/>
        <a:latin typeface="Palatino"/>
        <a:ea typeface="Palatino"/>
        <a:cs typeface="Palatino"/>
        <a:sym typeface="Palatino"/>
      </a:defRPr>
    </a:lvl8pPr>
    <a:lvl9pPr marL="0" marR="0" indent="0" algn="ctr" defTabSz="825500" rtl="0" fontAlgn="auto" latinLnBrk="0" hangingPunct="0">
      <a:lnSpc>
        <a:spcPct val="100000"/>
      </a:lnSpc>
      <a:spcBef>
        <a:spcPts val="0"/>
      </a:spcBef>
      <a:spcAft>
        <a:spcPts val="0"/>
      </a:spcAft>
      <a:buClrTx/>
      <a:buSzTx/>
      <a:buFontTx/>
      <a:buNone/>
      <a:tabLst/>
      <a:defRPr kumimoji="0" sz="4200" b="0" i="0" u="none" strike="noStrike" cap="none" spc="0" normalizeH="0" baseline="0">
        <a:ln>
          <a:noFill/>
        </a:ln>
        <a:solidFill>
          <a:srgbClr val="324863"/>
        </a:solidFill>
        <a:effectLst/>
        <a:uFillTx/>
        <a:latin typeface="Palatino"/>
        <a:ea typeface="Palatino"/>
        <a:cs typeface="Palatino"/>
        <a:sym typeface="Palatino"/>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Palatino"/>
          <a:ea typeface="Palatino"/>
          <a:cs typeface="Palatino"/>
        </a:font>
        <a:srgbClr val="615F5C"/>
      </a:tcTxStyle>
      <a:tcStyle>
        <a:tcBdr>
          <a:left>
            <a:ln w="12700" cap="flat">
              <a:solidFill>
                <a:srgbClr val="7695B6"/>
              </a:solidFill>
              <a:prstDash val="solid"/>
              <a:miter lim="400000"/>
            </a:ln>
          </a:left>
          <a:right>
            <a:ln w="12700" cap="flat">
              <a:solidFill>
                <a:srgbClr val="7695B6"/>
              </a:solidFill>
              <a:prstDash val="solid"/>
              <a:miter lim="400000"/>
            </a:ln>
          </a:right>
          <a:top>
            <a:ln w="12700" cap="flat">
              <a:solidFill>
                <a:srgbClr val="7695B6"/>
              </a:solidFill>
              <a:prstDash val="solid"/>
              <a:miter lim="400000"/>
            </a:ln>
          </a:top>
          <a:bottom>
            <a:ln w="12700" cap="flat">
              <a:solidFill>
                <a:srgbClr val="7695B6"/>
              </a:solidFill>
              <a:prstDash val="solid"/>
              <a:miter lim="400000"/>
            </a:ln>
          </a:bottom>
          <a:insideH>
            <a:ln w="12700" cap="flat">
              <a:solidFill>
                <a:srgbClr val="7695B6"/>
              </a:solidFill>
              <a:prstDash val="solid"/>
              <a:miter lim="400000"/>
            </a:ln>
          </a:insideH>
          <a:insideV>
            <a:ln w="12700" cap="flat">
              <a:solidFill>
                <a:srgbClr val="7695B6"/>
              </a:solidFill>
              <a:prstDash val="solid"/>
              <a:miter lim="400000"/>
            </a:ln>
          </a:insideV>
        </a:tcBdr>
        <a:fill>
          <a:noFill/>
        </a:fill>
      </a:tcStyle>
    </a:wholeTbl>
    <a:band2H>
      <a:tcTxStyle/>
      <a:tcStyle>
        <a:tcBdr/>
        <a:fill>
          <a:solidFill>
            <a:srgbClr val="C5C7C9">
              <a:alpha val="30000"/>
            </a:srgbClr>
          </a:solidFill>
        </a:fill>
      </a:tcStyle>
    </a:band2H>
    <a:firstCol>
      <a:tcTxStyle b="off" i="off">
        <a:font>
          <a:latin typeface="Palatino"/>
          <a:ea typeface="Palatino"/>
          <a:cs typeface="Palatino"/>
        </a:font>
        <a:srgbClr val="F6F4EF"/>
      </a:tcTxStyle>
      <a:tcStyle>
        <a:tcBdr>
          <a:left>
            <a:ln w="12700" cap="flat">
              <a:solidFill>
                <a:srgbClr val="7695B6"/>
              </a:solidFill>
              <a:prstDash val="solid"/>
              <a:miter lim="400000"/>
            </a:ln>
          </a:left>
          <a:right>
            <a:ln w="12700" cap="flat">
              <a:noFill/>
              <a:miter lim="400000"/>
            </a:ln>
          </a:right>
          <a:top>
            <a:ln w="12700" cap="flat">
              <a:solidFill>
                <a:srgbClr val="D6D3CB">
                  <a:alpha val="85000"/>
                </a:srgbClr>
              </a:solidFill>
              <a:prstDash val="solid"/>
              <a:miter lim="400000"/>
            </a:ln>
          </a:top>
          <a:bottom>
            <a:ln w="12700" cap="flat">
              <a:solidFill>
                <a:srgbClr val="D6D3CB">
                  <a:alpha val="85000"/>
                </a:srgbClr>
              </a:solidFill>
              <a:prstDash val="solid"/>
              <a:miter lim="400000"/>
            </a:ln>
          </a:bottom>
          <a:insideH>
            <a:ln w="12700" cap="flat">
              <a:solidFill>
                <a:srgbClr val="D6D3CB">
                  <a:alpha val="85000"/>
                </a:srgbClr>
              </a:solidFill>
              <a:prstDash val="solid"/>
              <a:miter lim="400000"/>
            </a:ln>
          </a:insideH>
          <a:insideV>
            <a:ln w="12700" cap="flat">
              <a:solidFill>
                <a:srgbClr val="7695B6"/>
              </a:solidFill>
              <a:prstDash val="solid"/>
              <a:miter lim="400000"/>
            </a:ln>
          </a:insideV>
        </a:tcBdr>
        <a:fill>
          <a:noFill/>
        </a:fill>
      </a:tcStyle>
    </a:firstCol>
    <a:lastRow>
      <a:tcTxStyle b="off" i="off">
        <a:font>
          <a:latin typeface="Palatino"/>
          <a:ea typeface="Palatino"/>
          <a:cs typeface="Palatino"/>
        </a:font>
        <a:srgbClr val="615F5C"/>
      </a:tcTxStyle>
      <a:tcStyle>
        <a:tcBdr>
          <a:left>
            <a:ln w="12700" cap="flat">
              <a:noFill/>
              <a:miter lim="400000"/>
            </a:ln>
          </a:left>
          <a:right>
            <a:ln w="12700" cap="flat">
              <a:noFill/>
              <a:miter lim="400000"/>
            </a:ln>
          </a:right>
          <a:top>
            <a:ln w="25400" cap="flat">
              <a:solidFill>
                <a:srgbClr val="7695B6"/>
              </a:solidFill>
              <a:prstDash val="solid"/>
              <a:miter lim="400000"/>
            </a:ln>
          </a:top>
          <a:bottom>
            <a:ln w="12700" cap="flat">
              <a:solidFill>
                <a:srgbClr val="7695B6"/>
              </a:solidFill>
              <a:prstDash val="solid"/>
              <a:miter lim="400000"/>
            </a:ln>
          </a:bottom>
          <a:insideH>
            <a:ln w="12700" cap="flat">
              <a:solidFill>
                <a:srgbClr val="7695B6"/>
              </a:solidFill>
              <a:prstDash val="solid"/>
              <a:miter lim="400000"/>
            </a:ln>
          </a:insideH>
          <a:insideV>
            <a:ln w="12700" cap="flat">
              <a:noFill/>
              <a:miter lim="400000"/>
            </a:ln>
          </a:insideV>
        </a:tcBdr>
        <a:fill>
          <a:noFill/>
        </a:fill>
      </a:tcStyle>
    </a:lastRow>
    <a:firstRow>
      <a:tcTxStyle b="off" i="off">
        <a:font>
          <a:latin typeface="Palatino"/>
          <a:ea typeface="Palatino"/>
          <a:cs typeface="Palatino"/>
        </a:font>
        <a:srgbClr val="F6F4EF"/>
      </a:tcTxStyle>
      <a:tcStyle>
        <a:tcBdr>
          <a:left>
            <a:ln w="12700" cap="flat">
              <a:noFill/>
              <a:miter lim="400000"/>
            </a:ln>
          </a:left>
          <a:right>
            <a:ln w="12700" cap="flat">
              <a:noFill/>
              <a:miter lim="400000"/>
            </a:ln>
          </a:right>
          <a:top>
            <a:ln w="12700" cap="flat">
              <a:solidFill>
                <a:srgbClr val="7695B6"/>
              </a:solidFill>
              <a:prstDash val="solid"/>
              <a:miter lim="400000"/>
            </a:ln>
          </a:top>
          <a:bottom>
            <a:ln w="12700" cap="flat">
              <a:noFill/>
              <a:miter lim="400000"/>
            </a:ln>
          </a:bottom>
          <a:insideH>
            <a:ln w="12700" cap="flat">
              <a:solidFill>
                <a:srgbClr val="7695B6"/>
              </a:solidFill>
              <a:prstDash val="solid"/>
              <a:miter lim="400000"/>
            </a:ln>
          </a:insideH>
          <a:insideV>
            <a:ln w="12700" cap="flat">
              <a:noFill/>
              <a:miter lim="400000"/>
            </a:ln>
          </a:insideV>
        </a:tcBdr>
        <a:fill>
          <a:noFill/>
        </a:fill>
      </a:tcStyle>
    </a:firstRow>
  </a:tblStyle>
  <a:tblStyle styleId="{C7B018BB-80A7-4F77-B60F-C8B233D01FF8}" styleName="">
    <a:tblBg/>
    <a:wholeTbl>
      <a:tcTxStyle b="off" i="off">
        <a:font>
          <a:latin typeface="Palatino"/>
          <a:ea typeface="Palatino"/>
          <a:cs typeface="Palatino"/>
        </a:font>
        <a:srgbClr val="615F5C"/>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noFill/>
        </a:fill>
      </a:tcStyle>
    </a:wholeTbl>
    <a:band2H>
      <a:tcTxStyle/>
      <a:tcStyle>
        <a:tcBdr/>
        <a:fill>
          <a:solidFill>
            <a:srgbClr val="EEEBE2">
              <a:alpha val="85000"/>
            </a:srgbClr>
          </a:solidFill>
        </a:fill>
      </a:tcStyle>
    </a:band2H>
    <a:firstCol>
      <a:tcTxStyle b="off" i="off">
        <a:font>
          <a:latin typeface="Palatino"/>
          <a:ea typeface="Palatino"/>
          <a:cs typeface="Palatino"/>
        </a:font>
        <a:srgbClr val="F6F4E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firstCol>
    <a:lastRow>
      <a:tcTxStyle b="off" i="off">
        <a:font>
          <a:latin typeface="Palatino"/>
          <a:ea typeface="Palatino"/>
          <a:cs typeface="Palatino"/>
        </a:font>
        <a:srgbClr val="615F5C"/>
      </a:tcTxStyle>
      <a:tcStyle>
        <a:tcBdr>
          <a:left>
            <a:ln w="12700" cap="flat">
              <a:noFill/>
              <a:miter lim="400000"/>
            </a:ln>
          </a:left>
          <a:right>
            <a:ln w="12700" cap="flat">
              <a:noFill/>
              <a:miter lim="400000"/>
            </a:ln>
          </a:right>
          <a:top>
            <a:ln w="25400" cap="flat">
              <a:solidFill>
                <a:srgbClr val="5D5D5D"/>
              </a:solidFill>
              <a:prstDash val="solid"/>
              <a:miter lim="400000"/>
            </a:ln>
          </a:top>
          <a:bottom>
            <a:ln w="12700" cap="flat">
              <a:noFill/>
              <a:miter lim="400000"/>
            </a:ln>
          </a:bottom>
          <a:insideH>
            <a:ln w="12700" cap="flat">
              <a:noFill/>
              <a:miter lim="400000"/>
            </a:ln>
          </a:insideH>
          <a:insideV>
            <a:ln w="12700" cap="flat">
              <a:noFill/>
              <a:miter lim="400000"/>
            </a:ln>
          </a:insideV>
        </a:tcBdr>
        <a:fill>
          <a:noFill/>
        </a:fill>
      </a:tcStyle>
    </a:lastRow>
    <a:firstRow>
      <a:tcTxStyle b="off" i="off">
        <a:font>
          <a:latin typeface="Palatino"/>
          <a:ea typeface="Palatino"/>
          <a:cs typeface="Palatino"/>
        </a:font>
        <a:srgbClr val="F6F4E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firstRow>
  </a:tblStyle>
  <a:tblStyle styleId="{EEE7283C-3CF3-47DC-8721-378D4A62B228}" styleName="">
    <a:tblBg/>
    <a:wholeTbl>
      <a:tcTxStyle b="off" i="off">
        <a:font>
          <a:latin typeface="Palatino"/>
          <a:ea typeface="Palatino"/>
          <a:cs typeface="Palatino"/>
        </a:font>
        <a:srgbClr val="615F5C"/>
      </a:tcTxStyle>
      <a:tcStyle>
        <a:tcBdr>
          <a:left>
            <a:ln w="12700" cap="flat">
              <a:noFill/>
              <a:miter lim="400000"/>
            </a:ln>
          </a:left>
          <a:right>
            <a:ln w="12700" cap="flat">
              <a:noFill/>
              <a:miter lim="400000"/>
            </a:ln>
          </a:right>
          <a:top>
            <a:ln w="12700" cap="flat">
              <a:solidFill>
                <a:srgbClr val="615F5C"/>
              </a:solidFill>
              <a:custDash>
                <a:ds d="200000" sp="200000"/>
              </a:custDash>
              <a:miter lim="400000"/>
            </a:ln>
          </a:top>
          <a:bottom>
            <a:ln w="12700" cap="flat">
              <a:solidFill>
                <a:srgbClr val="615F5C"/>
              </a:solidFill>
              <a:custDash>
                <a:ds d="200000" sp="200000"/>
              </a:custDash>
              <a:miter lim="400000"/>
            </a:ln>
          </a:bottom>
          <a:insideH>
            <a:ln w="12700" cap="flat">
              <a:solidFill>
                <a:srgbClr val="615F5C"/>
              </a:solidFill>
              <a:custDash>
                <a:ds d="200000" sp="200000"/>
              </a:custDash>
              <a:miter lim="400000"/>
            </a:ln>
          </a:insideH>
          <a:insideV>
            <a:ln w="12700" cap="flat">
              <a:noFill/>
              <a:miter lim="400000"/>
            </a:ln>
          </a:insideV>
        </a:tcBdr>
        <a:fill>
          <a:noFill/>
        </a:fill>
      </a:tcStyle>
    </a:wholeTbl>
    <a:band2H>
      <a:tcTxStyle/>
      <a:tcStyle>
        <a:tcBdr/>
        <a:fill>
          <a:solidFill>
            <a:srgbClr val="DBD8CD">
              <a:alpha val="85000"/>
            </a:srgbClr>
          </a:solidFill>
        </a:fill>
      </a:tcStyle>
    </a:band2H>
    <a:firstCol>
      <a:tcTxStyle b="off" i="off">
        <a:font>
          <a:latin typeface="Palatino"/>
          <a:ea typeface="Palatino"/>
          <a:cs typeface="Palatino"/>
        </a:font>
        <a:srgbClr val="615F5C"/>
      </a:tcTxStyle>
      <a:tcStyle>
        <a:tcBdr>
          <a:left>
            <a:ln w="12700" cap="flat">
              <a:noFill/>
              <a:miter lim="400000"/>
            </a:ln>
          </a:left>
          <a:right>
            <a:ln w="12700" cap="flat">
              <a:noFill/>
              <a:miter lim="400000"/>
            </a:ln>
          </a:right>
          <a:top>
            <a:ln w="12700" cap="flat">
              <a:solidFill>
                <a:srgbClr val="615F5C"/>
              </a:solidFill>
              <a:custDash>
                <a:ds d="200000" sp="200000"/>
              </a:custDash>
              <a:miter lim="400000"/>
            </a:ln>
          </a:top>
          <a:bottom>
            <a:ln w="12700" cap="flat">
              <a:solidFill>
                <a:srgbClr val="615F5C"/>
              </a:solidFill>
              <a:custDash>
                <a:ds d="200000" sp="200000"/>
              </a:custDash>
              <a:miter lim="400000"/>
            </a:ln>
          </a:bottom>
          <a:insideH>
            <a:ln w="12700" cap="flat">
              <a:solidFill>
                <a:srgbClr val="615F5C"/>
              </a:solidFill>
              <a:custDash>
                <a:ds d="200000" sp="200000"/>
              </a:custDash>
              <a:miter lim="400000"/>
            </a:ln>
          </a:insideH>
          <a:insideV>
            <a:ln w="12700" cap="flat">
              <a:solidFill>
                <a:srgbClr val="615F5C"/>
              </a:solidFill>
              <a:custDash>
                <a:ds d="200000" sp="200000"/>
              </a:custDash>
              <a:miter lim="400000"/>
            </a:ln>
          </a:insideV>
        </a:tcBdr>
        <a:fill>
          <a:solidFill>
            <a:srgbClr val="EEEBE2">
              <a:alpha val="85000"/>
            </a:srgbClr>
          </a:solidFill>
        </a:fill>
      </a:tcStyle>
    </a:firstCol>
    <a:lastRow>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rgbClr val="F3F1DF"/>
              </a:solidFill>
              <a:prstDash val="solid"/>
              <a:miter lim="400000"/>
            </a:ln>
          </a:insideH>
          <a:insideV>
            <a:ln w="12700" cap="flat">
              <a:noFill/>
              <a:miter lim="400000"/>
            </a:ln>
          </a:insideV>
        </a:tcBdr>
        <a:fill>
          <a:noFill/>
        </a:fill>
      </a:tcStyle>
    </a:lastRow>
    <a:firstRow>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rgbClr val="F3F1DF"/>
              </a:solidFill>
              <a:prstDash val="solid"/>
              <a:miter lim="400000"/>
            </a:ln>
          </a:insideH>
          <a:insideV>
            <a:ln w="12700" cap="flat">
              <a:noFill/>
              <a:miter lim="400000"/>
            </a:ln>
          </a:insideV>
        </a:tcBdr>
        <a:fill>
          <a:noFill/>
        </a:fill>
      </a:tcStyle>
    </a:firstRow>
  </a:tblStyle>
  <a:tblStyle styleId="{CF821DB8-F4EB-4A41-A1BA-3FCAFE7338EE}" styleName="">
    <a:tblBg/>
    <a:wholeTbl>
      <a:tcTxStyle b="off" i="off">
        <a:font>
          <a:latin typeface="Palatino"/>
          <a:ea typeface="Palatino"/>
          <a:cs typeface="Palatino"/>
        </a:font>
        <a:srgbClr val="615F5C"/>
      </a:tcTxStyle>
      <a:tcStyle>
        <a:tcBdr>
          <a:left>
            <a:ln w="12700" cap="flat">
              <a:solidFill>
                <a:srgbClr val="A8A49D"/>
              </a:solidFill>
              <a:prstDash val="solid"/>
              <a:miter lim="400000"/>
            </a:ln>
          </a:left>
          <a:right>
            <a:ln w="12700" cap="flat">
              <a:solidFill>
                <a:srgbClr val="A8A49D"/>
              </a:solidFill>
              <a:prstDash val="solid"/>
              <a:miter lim="400000"/>
            </a:ln>
          </a:right>
          <a:top>
            <a:ln w="12700" cap="flat">
              <a:noFill/>
              <a:miter lim="400000"/>
            </a:ln>
          </a:top>
          <a:bottom>
            <a:ln w="12700" cap="flat">
              <a:noFill/>
              <a:miter lim="400000"/>
            </a:ln>
          </a:bottom>
          <a:insideH>
            <a:ln w="12700" cap="flat">
              <a:noFill/>
              <a:miter lim="400000"/>
            </a:ln>
          </a:insideH>
          <a:insideV>
            <a:ln w="12700" cap="flat">
              <a:solidFill>
                <a:srgbClr val="A8A49D"/>
              </a:solidFill>
              <a:prstDash val="solid"/>
              <a:miter lim="400000"/>
            </a:ln>
          </a:insideV>
        </a:tcBdr>
        <a:fill>
          <a:noFill/>
        </a:fill>
      </a:tcStyle>
    </a:wholeTbl>
    <a:band2H>
      <a:tcTxStyle/>
      <a:tcStyle>
        <a:tcBdr/>
        <a:fill>
          <a:solidFill>
            <a:srgbClr val="C4C1BA">
              <a:alpha val="85000"/>
            </a:srgbClr>
          </a:solidFill>
        </a:fill>
      </a:tcStyle>
    </a:band2H>
    <a:firstCol>
      <a:tcTxStyle b="off" i="off">
        <a:font>
          <a:latin typeface="Palatino"/>
          <a:ea typeface="Palatino"/>
          <a:cs typeface="Palatino"/>
        </a:font>
        <a:srgbClr val="F6F4E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solidFill>
                <a:srgbClr val="F3F1DF"/>
              </a:solidFill>
              <a:prstDash val="solid"/>
              <a:miter lim="400000"/>
            </a:ln>
          </a:insideV>
        </a:tcBdr>
        <a:fill>
          <a:noFill/>
        </a:fill>
      </a:tcStyle>
    </a:firstCol>
    <a:lastRow>
      <a:tcTxStyle b="off" i="off">
        <a:font>
          <a:latin typeface="Palatino"/>
          <a:ea typeface="Palatino"/>
          <a:cs typeface="Palatino"/>
        </a:font>
        <a:srgbClr val="F6F4E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rgbClr val="F3F1DF"/>
              </a:solidFill>
              <a:prstDash val="solid"/>
              <a:miter lim="400000"/>
            </a:ln>
          </a:insideH>
          <a:insideV>
            <a:ln w="12700" cap="flat">
              <a:noFill/>
              <a:miter lim="400000"/>
            </a:ln>
          </a:insideV>
        </a:tcBdr>
        <a:fill>
          <a:noFill/>
        </a:fill>
      </a:tcStyle>
    </a:lastRow>
    <a:firstRow>
      <a:tcTxStyle b="off" i="off">
        <a:font>
          <a:latin typeface="Palatino"/>
          <a:ea typeface="Palatino"/>
          <a:cs typeface="Palatino"/>
        </a:font>
        <a:srgbClr val="F6F4E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rgbClr val="F3F1DF"/>
              </a:solidFill>
              <a:prstDash val="solid"/>
              <a:miter lim="400000"/>
            </a:ln>
          </a:insideH>
          <a:insideV>
            <a:ln w="12700" cap="flat">
              <a:noFill/>
              <a:miter lim="400000"/>
            </a:ln>
          </a:insideV>
        </a:tcBdr>
        <a:fill>
          <a:noFill/>
        </a:fill>
      </a:tcStyle>
    </a:firstRow>
  </a:tblStyle>
  <a:tblStyle styleId="{33BA23B1-9221-436E-865A-0063620EA4FD}" styleName="">
    <a:tblBg/>
    <a:wholeTbl>
      <a:tcTxStyle b="off" i="off">
        <a:font>
          <a:latin typeface="Palatino"/>
          <a:ea typeface="Palatino"/>
          <a:cs typeface="Palatino"/>
        </a:font>
        <a:srgbClr val="615F5C"/>
      </a:tcTxStyle>
      <a:tcStyle>
        <a:tcBdr>
          <a:left>
            <a:ln w="12700" cap="flat">
              <a:noFill/>
              <a:miter lim="400000"/>
            </a:ln>
          </a:left>
          <a:right>
            <a:ln w="12700" cap="flat">
              <a:noFill/>
              <a:miter lim="400000"/>
            </a:ln>
          </a:right>
          <a:top>
            <a:ln w="25400" cap="flat">
              <a:solidFill>
                <a:srgbClr val="D6D3CB"/>
              </a:solidFill>
              <a:custDash>
                <a:ds d="200000" sp="200000"/>
              </a:custDash>
              <a:miter lim="400000"/>
            </a:ln>
          </a:top>
          <a:bottom>
            <a:ln w="25400" cap="flat">
              <a:solidFill>
                <a:srgbClr val="D6D3CB"/>
              </a:solidFill>
              <a:custDash>
                <a:ds d="200000" sp="200000"/>
              </a:custDash>
              <a:miter lim="400000"/>
            </a:ln>
          </a:bottom>
          <a:insideH>
            <a:ln w="25400" cap="flat">
              <a:solidFill>
                <a:srgbClr val="D6D3CB"/>
              </a:solidFill>
              <a:custDash>
                <a:ds d="200000" sp="200000"/>
              </a:custDash>
              <a:miter lim="400000"/>
            </a:ln>
          </a:insideH>
          <a:insideV>
            <a:ln w="12700" cap="flat">
              <a:noFill/>
              <a:miter lim="400000"/>
            </a:ln>
          </a:insideV>
        </a:tcBdr>
        <a:fill>
          <a:noFill/>
        </a:fill>
      </a:tcStyle>
    </a:wholeTbl>
    <a:band2H>
      <a:tcTxStyle/>
      <a:tcStyle>
        <a:tcBdr/>
        <a:fill>
          <a:solidFill>
            <a:srgbClr val="EEEBE2">
              <a:alpha val="85000"/>
            </a:srgbClr>
          </a:solidFill>
        </a:fill>
      </a:tcStyle>
    </a:band2H>
    <a:firstCol>
      <a:tcTxStyle b="off" i="off">
        <a:font>
          <a:latin typeface="Palatino"/>
          <a:ea typeface="Palatino"/>
          <a:cs typeface="Palatino"/>
        </a:font>
        <a:srgbClr val="F6F4E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solidFill>
                <a:srgbClr val="D6D3CB"/>
              </a:solidFill>
              <a:prstDash val="solid"/>
              <a:miter lim="400000"/>
            </a:ln>
          </a:insideV>
        </a:tcBdr>
        <a:fill>
          <a:solidFill>
            <a:srgbClr val="8C8982"/>
          </a:solidFill>
        </a:fill>
      </a:tcStyle>
    </a:firstCol>
    <a:lastRow>
      <a:tcTxStyle b="off" i="off">
        <a:font>
          <a:latin typeface="Palatino"/>
          <a:ea typeface="Palatino"/>
          <a:cs typeface="Palatino"/>
        </a:font>
        <a:srgbClr val="F6F4E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rgbClr val="D6D3CB"/>
              </a:solidFill>
              <a:prstDash val="solid"/>
              <a:miter lim="400000"/>
            </a:ln>
          </a:insideH>
          <a:insideV>
            <a:ln w="12700" cap="flat">
              <a:noFill/>
              <a:miter lim="400000"/>
            </a:ln>
          </a:insideV>
        </a:tcBdr>
        <a:fill>
          <a:solidFill>
            <a:srgbClr val="A8A49D"/>
          </a:solidFill>
        </a:fill>
      </a:tcStyle>
    </a:lastRow>
    <a:firstRow>
      <a:tcTxStyle b="off" i="off">
        <a:font>
          <a:latin typeface="Palatino"/>
          <a:ea typeface="Palatino"/>
          <a:cs typeface="Palatino"/>
        </a:font>
        <a:srgbClr val="F6F4E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rgbClr val="D6D3CB"/>
              </a:solidFill>
              <a:prstDash val="solid"/>
              <a:miter lim="400000"/>
            </a:ln>
          </a:insideH>
          <a:insideV>
            <a:ln w="12700" cap="flat">
              <a:noFill/>
              <a:miter lim="400000"/>
            </a:ln>
          </a:insideV>
        </a:tcBdr>
        <a:fill>
          <a:solidFill>
            <a:srgbClr val="A8A49D"/>
          </a:solidFill>
        </a:fill>
      </a:tcStyle>
    </a:firstRow>
  </a:tblStyle>
  <a:tblStyle styleId="{2708684C-4D16-4618-839F-0558EEFCDFE6}" styleName="">
    <a:tblBg/>
    <a:wholeTbl>
      <a:tcTxStyle b="off" i="off">
        <a:font>
          <a:latin typeface="Palatino"/>
          <a:ea typeface="Palatino"/>
          <a:cs typeface="Palatino"/>
        </a:font>
        <a:srgbClr val="615F5C"/>
      </a:tcTxStyle>
      <a:tcStyle>
        <a:tcBdr>
          <a:left>
            <a:ln w="25400" cap="flat">
              <a:solidFill>
                <a:srgbClr val="D6D3CB"/>
              </a:solidFill>
              <a:custDash>
                <a:ds d="200000" sp="200000"/>
              </a:custDash>
              <a:miter lim="400000"/>
            </a:ln>
          </a:left>
          <a:right>
            <a:ln w="25400" cap="flat">
              <a:solidFill>
                <a:srgbClr val="D6D3CB"/>
              </a:solidFill>
              <a:custDash>
                <a:ds d="200000" sp="200000"/>
              </a:custDash>
              <a:miter lim="400000"/>
            </a:ln>
          </a:right>
          <a:top>
            <a:ln w="25400" cap="flat">
              <a:solidFill>
                <a:srgbClr val="D6D3CB"/>
              </a:solidFill>
              <a:custDash>
                <a:ds d="200000" sp="200000"/>
              </a:custDash>
              <a:miter lim="400000"/>
            </a:ln>
          </a:top>
          <a:bottom>
            <a:ln w="25400" cap="flat">
              <a:solidFill>
                <a:srgbClr val="D6D3CB"/>
              </a:solidFill>
              <a:custDash>
                <a:ds d="200000" sp="200000"/>
              </a:custDash>
              <a:miter lim="400000"/>
            </a:ln>
          </a:bottom>
          <a:insideH>
            <a:ln w="25400" cap="flat">
              <a:solidFill>
                <a:srgbClr val="D6D3CB"/>
              </a:solidFill>
              <a:custDash>
                <a:ds d="200000" sp="200000"/>
              </a:custDash>
              <a:miter lim="400000"/>
            </a:ln>
          </a:insideH>
          <a:insideV>
            <a:ln w="25400" cap="flat">
              <a:solidFill>
                <a:srgbClr val="D6D3CB"/>
              </a:solidFill>
              <a:custDash>
                <a:ds d="200000" sp="200000"/>
              </a:custDash>
              <a:miter lim="400000"/>
            </a:ln>
          </a:insideV>
        </a:tcBdr>
        <a:fill>
          <a:noFill/>
        </a:fill>
      </a:tcStyle>
    </a:wholeTbl>
    <a:band2H>
      <a:tcTxStyle/>
      <a:tcStyle>
        <a:tcBdr/>
        <a:fill>
          <a:solidFill>
            <a:srgbClr val="EEEBE2">
              <a:alpha val="85000"/>
            </a:srgbClr>
          </a:solidFill>
        </a:fill>
      </a:tcStyle>
    </a:band2H>
    <a:firstCol>
      <a:tcTxStyle b="off" i="off">
        <a:font>
          <a:latin typeface="Palatino"/>
          <a:ea typeface="Palatino"/>
          <a:cs typeface="Palatino"/>
        </a:font>
        <a:srgbClr val="615F5C"/>
      </a:tcTxStyle>
      <a:tcStyle>
        <a:tcBdr>
          <a:left>
            <a:ln w="12700" cap="flat">
              <a:noFill/>
              <a:miter lim="400000"/>
            </a:ln>
          </a:left>
          <a:right>
            <a:ln w="25400" cap="flat">
              <a:solidFill>
                <a:srgbClr val="D6D3CB"/>
              </a:solidFill>
              <a:prstDash val="solid"/>
              <a:miter lim="400000"/>
            </a:ln>
          </a:right>
          <a:top>
            <a:ln w="25400" cap="flat">
              <a:solidFill>
                <a:srgbClr val="D6D3CB"/>
              </a:solidFill>
              <a:custDash>
                <a:ds d="200000" sp="200000"/>
              </a:custDash>
              <a:miter lim="400000"/>
            </a:ln>
          </a:top>
          <a:bottom>
            <a:ln w="25400" cap="flat">
              <a:solidFill>
                <a:srgbClr val="D6D3CB"/>
              </a:solidFill>
              <a:custDash>
                <a:ds d="200000" sp="200000"/>
              </a:custDash>
              <a:miter lim="400000"/>
            </a:ln>
          </a:bottom>
          <a:insideH>
            <a:ln w="25400" cap="flat">
              <a:solidFill>
                <a:srgbClr val="D6D3CB"/>
              </a:solidFill>
              <a:custDash>
                <a:ds d="200000" sp="200000"/>
              </a:custDash>
              <a:miter lim="400000"/>
            </a:ln>
          </a:insideH>
          <a:insideV>
            <a:ln w="25400" cap="flat">
              <a:solidFill>
                <a:srgbClr val="D6D3CB"/>
              </a:solidFill>
              <a:prstDash val="solid"/>
              <a:miter lim="400000"/>
            </a:ln>
          </a:insideV>
        </a:tcBdr>
        <a:fill>
          <a:noFill/>
        </a:fill>
      </a:tcStyle>
    </a:firstCol>
    <a:lastRow>
      <a:tcTxStyle b="off" i="off">
        <a:font>
          <a:latin typeface="Palatino"/>
          <a:ea typeface="Palatino"/>
          <a:cs typeface="Palatino"/>
        </a:font>
        <a:srgbClr val="615F5C"/>
      </a:tcTxStyle>
      <a:tcStyle>
        <a:tcBdr>
          <a:left>
            <a:ln w="25400" cap="flat">
              <a:solidFill>
                <a:srgbClr val="D6D3CB"/>
              </a:solidFill>
              <a:prstDash val="solid"/>
              <a:miter lim="400000"/>
            </a:ln>
          </a:left>
          <a:right>
            <a:ln w="25400" cap="flat">
              <a:solidFill>
                <a:srgbClr val="D6D3CB"/>
              </a:solidFill>
              <a:prstDash val="solid"/>
              <a:miter lim="400000"/>
            </a:ln>
          </a:right>
          <a:top>
            <a:ln w="25400" cap="flat">
              <a:solidFill>
                <a:srgbClr val="D6D3CB"/>
              </a:solidFill>
              <a:prstDash val="solid"/>
              <a:miter lim="400000"/>
            </a:ln>
          </a:top>
          <a:bottom>
            <a:ln w="12700" cap="flat">
              <a:noFill/>
              <a:miter lim="400000"/>
            </a:ln>
          </a:bottom>
          <a:insideH>
            <a:ln w="25400" cap="flat">
              <a:solidFill>
                <a:srgbClr val="D6D3CB"/>
              </a:solidFill>
              <a:prstDash val="solid"/>
              <a:miter lim="400000"/>
            </a:ln>
          </a:insideH>
          <a:insideV>
            <a:ln w="25400" cap="flat">
              <a:solidFill>
                <a:srgbClr val="D6D3CB"/>
              </a:solidFill>
              <a:prstDash val="solid"/>
              <a:miter lim="400000"/>
            </a:ln>
          </a:insideV>
        </a:tcBdr>
        <a:fill>
          <a:noFill/>
        </a:fill>
      </a:tcStyle>
    </a:lastRow>
    <a:firstRow>
      <a:tcTxStyle b="off" i="off">
        <a:font>
          <a:latin typeface="Palatino"/>
          <a:ea typeface="Palatino"/>
          <a:cs typeface="Palatino"/>
        </a:font>
        <a:srgbClr val="615F5C"/>
      </a:tcTxStyle>
      <a:tcStyle>
        <a:tcBdr>
          <a:left>
            <a:ln w="25400" cap="flat">
              <a:solidFill>
                <a:srgbClr val="D6D3CB"/>
              </a:solidFill>
              <a:prstDash val="solid"/>
              <a:miter lim="400000"/>
            </a:ln>
          </a:left>
          <a:right>
            <a:ln w="25400" cap="flat">
              <a:solidFill>
                <a:srgbClr val="D6D3CB"/>
              </a:solidFill>
              <a:prstDash val="solid"/>
              <a:miter lim="400000"/>
            </a:ln>
          </a:right>
          <a:top>
            <a:ln w="12700" cap="flat">
              <a:noFill/>
              <a:miter lim="400000"/>
            </a:ln>
          </a:top>
          <a:bottom>
            <a:ln w="25400" cap="flat">
              <a:solidFill>
                <a:srgbClr val="D6D3CB"/>
              </a:solidFill>
              <a:prstDash val="solid"/>
              <a:miter lim="400000"/>
            </a:ln>
          </a:bottom>
          <a:insideH>
            <a:ln w="25400" cap="flat">
              <a:solidFill>
                <a:srgbClr val="D6D3CB"/>
              </a:solidFill>
              <a:prstDash val="solid"/>
              <a:miter lim="400000"/>
            </a:ln>
          </a:insideH>
          <a:insideV>
            <a:ln w="25400" cap="flat">
              <a:solidFill>
                <a:srgbClr val="D6D3CB"/>
              </a:solidFill>
              <a:prstDash val="solid"/>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08"/>
    <p:restoredTop sz="68358"/>
  </p:normalViewPr>
  <p:slideViewPr>
    <p:cSldViewPr snapToGrid="0">
      <p:cViewPr>
        <p:scale>
          <a:sx n="30" d="100"/>
          <a:sy n="30" d="100"/>
        </p:scale>
        <p:origin x="744" y="1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9" name="Shape 129"/>
          <p:cNvSpPr>
            <a:spLocks noGrp="1" noRot="1" noChangeAspect="1"/>
          </p:cNvSpPr>
          <p:nvPr>
            <p:ph type="sldImg"/>
          </p:nvPr>
        </p:nvSpPr>
        <p:spPr>
          <a:xfrm>
            <a:off x="1143000" y="685800"/>
            <a:ext cx="4572000" cy="3429000"/>
          </a:xfrm>
          <a:prstGeom prst="rect">
            <a:avLst/>
          </a:prstGeom>
        </p:spPr>
        <p:txBody>
          <a:bodyPr/>
          <a:lstStyle/>
          <a:p>
            <a:endParaRPr/>
          </a:p>
        </p:txBody>
      </p:sp>
      <p:sp>
        <p:nvSpPr>
          <p:cNvPr id="130" name="Shape 130"/>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endParaRPr lang="en-US" dirty="0"/>
          </a:p>
          <a:p>
            <a:pPr marL="0" marR="0" lvl="0" indent="0" algn="l" defTabSz="457200" eaLnBrk="1" fontAlgn="auto" latinLnBrk="0" hangingPunct="1">
              <a:lnSpc>
                <a:spcPct val="117999"/>
              </a:lnSpc>
              <a:spcBef>
                <a:spcPts val="0"/>
              </a:spcBef>
              <a:spcAft>
                <a:spcPts val="0"/>
              </a:spcAft>
              <a:buClrTx/>
              <a:buSzTx/>
              <a:buFontTx/>
              <a:buNone/>
              <a:tabLst/>
              <a:defRPr/>
            </a:pPr>
            <a:r>
              <a:rPr lang="en-US" dirty="0"/>
              <a:t>I would like to thank the ALOE workshop for this opportunity. I am Lucia Cipolina Kun, a final year PhD student at the University of Bristol and this is a joint work with my collaborators Ignacio Carlucho and Kalesha Bullard.  This work is part of a bigger agenda of forming cooperative coalitions in populations of self-interested agents. </a:t>
            </a:r>
          </a:p>
          <a:p>
            <a:pPr marL="0" marR="0" lvl="0" indent="0" algn="l" defTabSz="457200" eaLnBrk="1" fontAlgn="auto" latinLnBrk="0" hangingPunct="1">
              <a:lnSpc>
                <a:spcPct val="117999"/>
              </a:lnSpc>
              <a:spcBef>
                <a:spcPts val="0"/>
              </a:spcBef>
              <a:spcAft>
                <a:spcPts val="0"/>
              </a:spcAft>
              <a:buClrTx/>
              <a:buSzTx/>
              <a:buFontTx/>
              <a:buNone/>
              <a:tabLst/>
              <a:defRPr/>
            </a:pPr>
            <a:endParaRPr lang="en-US" dirty="0"/>
          </a:p>
          <a:p>
            <a:pPr marL="0" marR="0" lvl="0" indent="0" algn="l" defTabSz="457200" eaLnBrk="1" fontAlgn="auto" latinLnBrk="0" hangingPunct="1">
              <a:lnSpc>
                <a:spcPct val="117999"/>
              </a:lnSpc>
              <a:spcBef>
                <a:spcPts val="0"/>
              </a:spcBef>
              <a:spcAft>
                <a:spcPts val="0"/>
              </a:spcAft>
              <a:buClrTx/>
              <a:buSzTx/>
              <a:buFontTx/>
              <a:buNone/>
              <a:tabLst/>
              <a:defRPr/>
            </a:pPr>
            <a:r>
              <a:rPr lang="en-US" dirty="0"/>
              <a:t>In this work, we consider humans and agents that need to form coalitions and dynamically update them as the environment changes.</a:t>
            </a:r>
          </a:p>
          <a:p>
            <a:pPr marL="0" marR="0" lvl="0" indent="0" algn="l" defTabSz="457200" eaLnBrk="1" fontAlgn="auto" latinLnBrk="0" hangingPunct="1">
              <a:lnSpc>
                <a:spcPct val="117999"/>
              </a:lnSpc>
              <a:spcBef>
                <a:spcPts val="0"/>
              </a:spcBef>
              <a:spcAft>
                <a:spcPts val="0"/>
              </a:spcAft>
              <a:buClrTx/>
              <a:buSzTx/>
              <a:buFontTx/>
              <a:buNone/>
              <a:tabLst/>
              <a:defRPr/>
            </a:pPr>
            <a:endParaRPr lang="en-US" dirty="0"/>
          </a:p>
          <a:p>
            <a:pPr marL="0" marR="0" lvl="0" indent="0" algn="l" defTabSz="457200" eaLnBrk="1" fontAlgn="auto" latinLnBrk="0" hangingPunct="1">
              <a:lnSpc>
                <a:spcPct val="117999"/>
              </a:lnSpc>
              <a:spcBef>
                <a:spcPts val="0"/>
              </a:spcBef>
              <a:spcAft>
                <a:spcPts val="0"/>
              </a:spcAft>
              <a:buClrTx/>
              <a:buSzTx/>
              <a:buFontTx/>
              <a:buNone/>
              <a:tabLst/>
              <a:defRPr/>
            </a:pPr>
            <a:r>
              <a:rPr lang="en-US" dirty="0"/>
              <a:t>We have an optimization problem at the population level, where self-interested agents cooperate to maximize the social optimum.</a:t>
            </a:r>
          </a:p>
          <a:p>
            <a:pPr marL="0" marR="0" lvl="0" indent="0" algn="l" defTabSz="457200" eaLnBrk="1" fontAlgn="auto" latinLnBrk="0" hangingPunct="1">
              <a:lnSpc>
                <a:spcPct val="117999"/>
              </a:lnSpc>
              <a:spcBef>
                <a:spcPts val="0"/>
              </a:spcBef>
              <a:spcAft>
                <a:spcPts val="0"/>
              </a:spcAft>
              <a:buClrTx/>
              <a:buSzTx/>
              <a:buFontTx/>
              <a:buNone/>
              <a:tabLst/>
              <a:defRPr/>
            </a:pPr>
            <a:endParaRPr lang="en-US" dirty="0"/>
          </a:p>
          <a:p>
            <a:pPr marL="0" marR="0" lvl="0" indent="0" algn="l" defTabSz="457200" eaLnBrk="1" fontAlgn="auto" latinLnBrk="0" hangingPunct="1">
              <a:lnSpc>
                <a:spcPct val="117999"/>
              </a:lnSpc>
              <a:spcBef>
                <a:spcPts val="0"/>
              </a:spcBef>
              <a:spcAft>
                <a:spcPts val="0"/>
              </a:spcAft>
              <a:buClrTx/>
              <a:buSzTx/>
              <a:buFontTx/>
              <a:buNone/>
              <a:tabLst/>
              <a:defRPr/>
            </a:pPr>
            <a:br>
              <a:rPr lang="en-US" dirty="0"/>
            </a:br>
            <a:endParaRPr lang="en-US" dirty="0"/>
          </a:p>
          <a:p>
            <a:pPr marL="0" marR="0" lvl="0" indent="0" defTabSz="457200" eaLnBrk="1" fontAlgn="auto" latinLnBrk="0" hangingPunct="1">
              <a:lnSpc>
                <a:spcPct val="117999"/>
              </a:lnSpc>
              <a:spcBef>
                <a:spcPts val="0"/>
              </a:spcBef>
              <a:spcAft>
                <a:spcPts val="0"/>
              </a:spcAft>
              <a:buClrTx/>
              <a:buSzTx/>
              <a:buFontTx/>
              <a:buNone/>
              <a:tabLst/>
              <a:defRPr/>
            </a:pPr>
            <a:endParaRPr lang="en-US" dirty="0"/>
          </a:p>
          <a:p>
            <a:endParaRPr lang="en-US" dirty="0"/>
          </a:p>
        </p:txBody>
      </p:sp>
    </p:spTree>
    <p:extLst>
      <p:ext uri="{BB962C8B-B14F-4D97-AF65-F5344CB8AC3E}">
        <p14:creationId xmlns:p14="http://schemas.microsoft.com/office/powerpoint/2010/main" val="2709262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Our approach consists of a single-agent RL setting where an environment </a:t>
            </a:r>
          </a:p>
          <a:p>
            <a:r>
              <a:rPr lang="en-US" dirty="0"/>
              <a:t>select an agent</a:t>
            </a:r>
          </a:p>
          <a:p>
            <a:endParaRPr lang="en-US" dirty="0"/>
          </a:p>
          <a:p>
            <a:r>
              <a:rPr lang="en-US" dirty="0">
                <a:sym typeface="Wingdings" pitchFamily="2" charset="2"/>
              </a:rPr>
              <a:t>and makes a proposal for a coalition</a:t>
            </a:r>
          </a:p>
          <a:p>
            <a:endParaRPr lang="en-US" dirty="0">
              <a:sym typeface="Wingdings" pitchFamily="2" charset="2"/>
            </a:endParaRPr>
          </a:p>
          <a:p>
            <a:r>
              <a:rPr lang="en-US" dirty="0">
                <a:sym typeface="Wingdings" pitchFamily="2" charset="2"/>
              </a:rPr>
              <a:t>the agent actions are to accept or reject the proposed coalition</a:t>
            </a:r>
            <a:br>
              <a:rPr lang="en-US" dirty="0">
                <a:sym typeface="Wingdings" pitchFamily="2" charset="2"/>
              </a:rPr>
            </a:br>
            <a:br>
              <a:rPr lang="en-US" dirty="0">
                <a:sym typeface="Wingdings" pitchFamily="2" charset="2"/>
              </a:rPr>
            </a:br>
            <a:endParaRPr lang="en-US" dirty="0"/>
          </a:p>
          <a:p>
            <a:endParaRPr lang="en-US" dirty="0"/>
          </a:p>
        </p:txBody>
      </p:sp>
    </p:spTree>
    <p:extLst>
      <p:ext uri="{BB962C8B-B14F-4D97-AF65-F5344CB8AC3E}">
        <p14:creationId xmlns:p14="http://schemas.microsoft.com/office/powerpoint/2010/main" val="9062940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endParaRPr lang="en-US" dirty="0"/>
          </a:p>
          <a:p>
            <a:pPr marL="0" marR="0" lvl="0" indent="0" defTabSz="457200" eaLnBrk="1" fontAlgn="auto" latinLnBrk="0" hangingPunct="1">
              <a:lnSpc>
                <a:spcPct val="117999"/>
              </a:lnSpc>
              <a:spcBef>
                <a:spcPts val="0"/>
              </a:spcBef>
              <a:spcAft>
                <a:spcPts val="0"/>
              </a:spcAft>
              <a:buClrTx/>
              <a:buSzTx/>
              <a:buFontTx/>
              <a:buNone/>
              <a:tabLst/>
              <a:defRPr/>
            </a:pPr>
            <a:r>
              <a:rPr lang="en-US" dirty="0"/>
              <a:t>If the agent accepts the proposal, the reward given  is the  difference between the value of the new coalition and the previous one. When agents accept coalitions with higher values, they will obtain a positive reward for accepting the right coalition. </a:t>
            </a:r>
          </a:p>
          <a:p>
            <a:pPr marL="0" marR="0" lvl="0" indent="0" defTabSz="457200" eaLnBrk="1" fontAlgn="auto" latinLnBrk="0" hangingPunct="1">
              <a:lnSpc>
                <a:spcPct val="117999"/>
              </a:lnSpc>
              <a:spcBef>
                <a:spcPts val="0"/>
              </a:spcBef>
              <a:spcAft>
                <a:spcPts val="0"/>
              </a:spcAft>
              <a:buClrTx/>
              <a:buSzTx/>
              <a:buFontTx/>
              <a:buNone/>
              <a:tabLst/>
              <a:defRPr/>
            </a:pPr>
            <a:endParaRPr lang="en-US" dirty="0"/>
          </a:p>
          <a:p>
            <a:pPr marL="0" marR="0" lvl="0" indent="0" defTabSz="457200" eaLnBrk="1" fontAlgn="auto" latinLnBrk="0" hangingPunct="1">
              <a:lnSpc>
                <a:spcPct val="117999"/>
              </a:lnSpc>
              <a:spcBef>
                <a:spcPts val="0"/>
              </a:spcBef>
              <a:spcAft>
                <a:spcPts val="0"/>
              </a:spcAft>
              <a:buClrTx/>
              <a:buSzTx/>
              <a:buFontTx/>
              <a:buNone/>
              <a:tabLst/>
              <a:defRPr/>
            </a:pPr>
            <a:endParaRPr lang="en-US" dirty="0"/>
          </a:p>
          <a:p>
            <a:pPr marL="0" marR="0" lvl="0" indent="0" defTabSz="457200" eaLnBrk="1" fontAlgn="auto" latinLnBrk="0" hangingPunct="1">
              <a:lnSpc>
                <a:spcPct val="117999"/>
              </a:lnSpc>
              <a:spcBef>
                <a:spcPts val="0"/>
              </a:spcBef>
              <a:spcAft>
                <a:spcPts val="0"/>
              </a:spcAft>
              <a:buClrTx/>
              <a:buSzTx/>
              <a:buFontTx/>
              <a:buNone/>
              <a:tabLst/>
              <a:defRPr/>
            </a:pPr>
            <a:r>
              <a:rPr lang="en-US" dirty="0"/>
              <a:t>If the agent reject the coalition proposal, the reward is the opposite, as we want to have positive rewards for rejecting LOWER valued coalitions</a:t>
            </a:r>
          </a:p>
          <a:p>
            <a:pPr marL="0" marR="0" lvl="0" indent="0" defTabSz="457200" eaLnBrk="1" fontAlgn="auto" latinLnBrk="0" hangingPunct="1">
              <a:lnSpc>
                <a:spcPct val="117999"/>
              </a:lnSpc>
              <a:spcBef>
                <a:spcPts val="0"/>
              </a:spcBef>
              <a:spcAft>
                <a:spcPts val="0"/>
              </a:spcAft>
              <a:buClrTx/>
              <a:buSzTx/>
              <a:buFontTx/>
              <a:buNone/>
              <a:tabLst/>
              <a:defRPr/>
            </a:pPr>
            <a:endParaRPr lang="en-US" dirty="0"/>
          </a:p>
          <a:p>
            <a:pPr marL="0" marR="0" lvl="0" indent="0" defTabSz="457200" eaLnBrk="1" fontAlgn="auto" latinLnBrk="0" hangingPunct="1">
              <a:lnSpc>
                <a:spcPct val="117999"/>
              </a:lnSpc>
              <a:spcBef>
                <a:spcPts val="0"/>
              </a:spcBef>
              <a:spcAft>
                <a:spcPts val="0"/>
              </a:spcAft>
              <a:buClrTx/>
              <a:buSzTx/>
              <a:buFontTx/>
              <a:buNone/>
              <a:tabLst/>
              <a:defRPr/>
            </a:pPr>
            <a:r>
              <a:rPr lang="en-US" dirty="0"/>
              <a:t>Because agents are trained independently  - rewards are given individually to each agent</a:t>
            </a:r>
          </a:p>
          <a:p>
            <a:br>
              <a:rPr lang="en-US" dirty="0">
                <a:sym typeface="Wingdings" pitchFamily="2" charset="2"/>
              </a:rPr>
            </a:br>
            <a:br>
              <a:rPr lang="en-US" dirty="0">
                <a:sym typeface="Wingdings" pitchFamily="2" charset="2"/>
              </a:rPr>
            </a:br>
            <a:endParaRPr lang="en-US" dirty="0"/>
          </a:p>
          <a:p>
            <a:endParaRPr lang="en-US" dirty="0"/>
          </a:p>
        </p:txBody>
      </p:sp>
    </p:spTree>
    <p:extLst>
      <p:ext uri="{BB962C8B-B14F-4D97-AF65-F5344CB8AC3E}">
        <p14:creationId xmlns:p14="http://schemas.microsoft.com/office/powerpoint/2010/main" val="13532719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a:p>
            <a:endParaRPr lang="en-US" dirty="0"/>
          </a:p>
          <a:p>
            <a:r>
              <a:rPr lang="en-US" dirty="0"/>
              <a:t>Reward function – sum of value of coalitions</a:t>
            </a:r>
          </a:p>
          <a:p>
            <a:r>
              <a:rPr lang="en-US" dirty="0"/>
              <a:t>Maximize the value of the coalitions </a:t>
            </a:r>
            <a:r>
              <a:rPr lang="en-US" dirty="0">
                <a:sym typeface="Wingdings" pitchFamily="2" charset="2"/>
              </a:rPr>
              <a:t> by maximizing …</a:t>
            </a:r>
          </a:p>
          <a:p>
            <a:endParaRPr lang="en-US" dirty="0">
              <a:sym typeface="Wingdings" pitchFamily="2" charset="2"/>
            </a:endParaRPr>
          </a:p>
          <a:p>
            <a:pPr marL="0" marR="0" lvl="0" indent="0" defTabSz="457200" eaLnBrk="1" fontAlgn="auto" latinLnBrk="0" hangingPunct="1">
              <a:lnSpc>
                <a:spcPct val="117999"/>
              </a:lnSpc>
              <a:spcBef>
                <a:spcPts val="0"/>
              </a:spcBef>
              <a:spcAft>
                <a:spcPts val="0"/>
              </a:spcAft>
              <a:buClrTx/>
              <a:buSzTx/>
              <a:buFontTx/>
              <a:buNone/>
              <a:tabLst/>
              <a:defRPr/>
            </a:pPr>
            <a:r>
              <a:rPr lang="en-US" dirty="0">
                <a:sym typeface="Wingdings" pitchFamily="2" charset="2"/>
              </a:rPr>
              <a:t>TO SAY: The premise is that forming the coalitions than letting agents act individually.</a:t>
            </a:r>
            <a:br>
              <a:rPr lang="en-US" dirty="0">
                <a:sym typeface="Wingdings" pitchFamily="2" charset="2"/>
              </a:rPr>
            </a:br>
            <a:br>
              <a:rPr lang="en-US" dirty="0">
                <a:sym typeface="Wingdings" pitchFamily="2" charset="2"/>
              </a:rPr>
            </a:br>
            <a:r>
              <a:rPr lang="en-US" dirty="0">
                <a:sym typeface="Wingdings" pitchFamily="2" charset="2"/>
              </a:rPr>
              <a:t>Reward: </a:t>
            </a:r>
            <a:r>
              <a:rPr lang="en-US" sz="2400" dirty="0"/>
              <a:t>TO SAY: Such that it encourages selection of high value coalitions, achieving the </a:t>
            </a:r>
            <a:r>
              <a:rPr lang="en-US" sz="2400" b="1" dirty="0"/>
              <a:t>Social Optimum.</a:t>
            </a:r>
            <a:endParaRPr lang="en-US" sz="2400" dirty="0"/>
          </a:p>
          <a:p>
            <a:br>
              <a:rPr lang="en-US" dirty="0">
                <a:sym typeface="Wingdings" pitchFamily="2" charset="2"/>
              </a:rPr>
            </a:br>
            <a:br>
              <a:rPr lang="en-US" dirty="0">
                <a:sym typeface="Wingdings" pitchFamily="2" charset="2"/>
              </a:rPr>
            </a:br>
            <a:r>
              <a:rPr lang="en-US" dirty="0">
                <a:sym typeface="Wingdings" pitchFamily="2" charset="2"/>
              </a:rPr>
              <a:t>Another animation: Assumption is that the coalition is greater than the sum of the individual result</a:t>
            </a:r>
            <a:br>
              <a:rPr lang="en-US" dirty="0">
                <a:sym typeface="Wingdings" pitchFamily="2" charset="2"/>
              </a:rPr>
            </a:br>
            <a:br>
              <a:rPr lang="en-US" dirty="0">
                <a:sym typeface="Wingdings" pitchFamily="2" charset="2"/>
              </a:rPr>
            </a:br>
            <a:endParaRPr lang="en-US" dirty="0"/>
          </a:p>
          <a:p>
            <a:endParaRPr lang="en-US" dirty="0"/>
          </a:p>
        </p:txBody>
      </p:sp>
    </p:spTree>
    <p:extLst>
      <p:ext uri="{BB962C8B-B14F-4D97-AF65-F5344CB8AC3E}">
        <p14:creationId xmlns:p14="http://schemas.microsoft.com/office/powerpoint/2010/main" val="8248870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a:p>
            <a:r>
              <a:rPr lang="en-US" dirty="0"/>
              <a:t>OUR APPROACH</a:t>
            </a:r>
          </a:p>
          <a:p>
            <a:endParaRPr lang="en-US" dirty="0"/>
          </a:p>
          <a:p>
            <a:r>
              <a:rPr lang="en-US" dirty="0"/>
              <a:t>The action selection policy is trained to accept the high valued coalitions and reject the low valued ones</a:t>
            </a:r>
          </a:p>
          <a:p>
            <a:endParaRPr lang="en-US" dirty="0"/>
          </a:p>
          <a:p>
            <a:pPr marL="0" marR="0" lvl="0" indent="0" defTabSz="457200" eaLnBrk="1" fontAlgn="auto" latinLnBrk="0" hangingPunct="1">
              <a:lnSpc>
                <a:spcPct val="117999"/>
              </a:lnSpc>
              <a:spcBef>
                <a:spcPts val="0"/>
              </a:spcBef>
              <a:spcAft>
                <a:spcPts val="0"/>
              </a:spcAft>
              <a:buClrTx/>
              <a:buSzTx/>
              <a:buFontTx/>
              <a:buNone/>
              <a:tabLst/>
              <a:defRPr/>
            </a:pPr>
            <a:r>
              <a:rPr lang="en-US" dirty="0"/>
              <a:t>The reward guides the agents towards high valued coalitions</a:t>
            </a:r>
            <a:br>
              <a:rPr lang="en-US" dirty="0"/>
            </a:br>
            <a:br>
              <a:rPr lang="en-US" dirty="0"/>
            </a:br>
            <a:r>
              <a:rPr lang="en-US" dirty="0"/>
              <a:t>As a result of this, our approach encourages the selection of high valued coalitions, achieving the social optimum.</a:t>
            </a:r>
          </a:p>
          <a:p>
            <a:endParaRPr lang="en-US" dirty="0"/>
          </a:p>
          <a:p>
            <a:endParaRPr lang="en-US" dirty="0"/>
          </a:p>
          <a:p>
            <a:endParaRPr lang="en-US" dirty="0"/>
          </a:p>
          <a:p>
            <a:br>
              <a:rPr lang="en-US" dirty="0">
                <a:sym typeface="Wingdings" pitchFamily="2" charset="2"/>
              </a:rPr>
            </a:br>
            <a:br>
              <a:rPr lang="en-US" dirty="0">
                <a:sym typeface="Wingdings" pitchFamily="2" charset="2"/>
              </a:rPr>
            </a:br>
            <a:endParaRPr lang="en-US" dirty="0"/>
          </a:p>
          <a:p>
            <a:endParaRPr lang="en-US" dirty="0"/>
          </a:p>
        </p:txBody>
      </p:sp>
    </p:spTree>
    <p:extLst>
      <p:ext uri="{BB962C8B-B14F-4D97-AF65-F5344CB8AC3E}">
        <p14:creationId xmlns:p14="http://schemas.microsoft.com/office/powerpoint/2010/main" val="24495143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 this case, agent black is proposed to join a coalition with agent red and accepts</a:t>
            </a:r>
          </a:p>
          <a:p>
            <a:endParaRPr lang="en-US" dirty="0"/>
          </a:p>
          <a:p>
            <a:r>
              <a:rPr lang="en-US" dirty="0"/>
              <a:t>In the next step, the red agent is offered to join a coalition with agent black and accepts</a:t>
            </a:r>
          </a:p>
          <a:p>
            <a:endParaRPr lang="en-US" dirty="0"/>
          </a:p>
          <a:p>
            <a:r>
              <a:rPr lang="en-US" dirty="0"/>
              <a:t>Following, agent green is offered to join a coalition with agent black, but since black hasn’t accepted, the agent green remains alone. </a:t>
            </a:r>
          </a:p>
          <a:p>
            <a:endParaRPr lang="en-US" dirty="0"/>
          </a:p>
          <a:p>
            <a:r>
              <a:rPr lang="en-US" dirty="0"/>
              <a:t>The game converges when all agents agree to the same coalition</a:t>
            </a:r>
          </a:p>
        </p:txBody>
      </p:sp>
    </p:spTree>
    <p:extLst>
      <p:ext uri="{BB962C8B-B14F-4D97-AF65-F5344CB8AC3E}">
        <p14:creationId xmlns:p14="http://schemas.microsoft.com/office/powerpoint/2010/main" val="18357193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 name="Shape 192"/>
          <p:cNvSpPr>
            <a:spLocks noGrp="1" noRot="1" noChangeAspect="1"/>
          </p:cNvSpPr>
          <p:nvPr>
            <p:ph type="sldImg"/>
          </p:nvPr>
        </p:nvSpPr>
        <p:spPr>
          <a:xfrm>
            <a:off x="381000" y="685800"/>
            <a:ext cx="6096000" cy="3429000"/>
          </a:xfrm>
          <a:prstGeom prst="rect">
            <a:avLst/>
          </a:prstGeom>
        </p:spPr>
        <p:txBody>
          <a:bodyPr/>
          <a:lstStyle/>
          <a:p>
            <a:endParaRPr/>
          </a:p>
        </p:txBody>
      </p:sp>
      <p:sp>
        <p:nvSpPr>
          <p:cNvPr id="193" name="Shape 193"/>
          <p:cNvSpPr>
            <a:spLocks noGrp="1"/>
          </p:cNvSpPr>
          <p:nvPr>
            <p:ph type="body" sz="quarter" idx="1"/>
          </p:nvPr>
        </p:nvSpPr>
        <p:spPr>
          <a:prstGeom prst="rect">
            <a:avLst/>
          </a:prstGeom>
        </p:spPr>
        <p:txBody>
          <a:bodyPr/>
          <a:lstStyle>
            <a:lvl1pPr marL="435502" indent="-435502">
              <a:buSzPct val="100000"/>
              <a:buAutoNum type="arabicPeriod"/>
            </a:lvl1pPr>
          </a:lstStyle>
          <a:p>
            <a:r>
              <a:rPr lang="en-US" dirty="0"/>
              <a:t>HERE WE SHOW THE RESULT OF TRAINING ACROSS GAMES</a:t>
            </a:r>
          </a:p>
          <a:p>
            <a:endParaRPr lang="en-US" dirty="0"/>
          </a:p>
          <a:p>
            <a:r>
              <a:rPr lang="en-US" dirty="0"/>
              <a:t>The results show the box plot of the  </a:t>
            </a:r>
            <a:r>
              <a:rPr dirty="0"/>
              <a:t>Accuracy of </a:t>
            </a:r>
            <a:r>
              <a:rPr lang="en-US" dirty="0"/>
              <a:t>of the agent's policies </a:t>
            </a:r>
            <a:r>
              <a:rPr dirty="0"/>
              <a:t>across tasks (</a:t>
            </a:r>
            <a:r>
              <a:rPr lang="en-US" dirty="0"/>
              <a:t>trained with </a:t>
            </a:r>
            <a:r>
              <a:rPr dirty="0"/>
              <a:t>1 seed). The dashed </a:t>
            </a:r>
            <a:r>
              <a:rPr lang="en-US" dirty="0"/>
              <a:t>blue </a:t>
            </a:r>
            <a:r>
              <a:rPr dirty="0"/>
              <a:t>line represents the accuracy of a random policy</a:t>
            </a:r>
            <a:r>
              <a:rPr lang="en-US" dirty="0"/>
              <a:t>. It is at 50% since we have only 2 actions.</a:t>
            </a:r>
            <a:br>
              <a:rPr lang="en-US" dirty="0"/>
            </a:br>
            <a:br>
              <a:rPr lang="en-US" dirty="0"/>
            </a:br>
            <a:endParaRPr kumimoji="0" lang="en-US" sz="2400" b="0" i="0" u="none" strike="noStrike" cap="none" spc="0" normalizeH="0" baseline="0" dirty="0">
              <a:ln>
                <a:noFill/>
              </a:ln>
              <a:solidFill>
                <a:srgbClr val="324863"/>
              </a:solidFill>
              <a:effectLst/>
              <a:uFillTx/>
              <a:latin typeface="Palatino"/>
              <a:ea typeface="Palatino"/>
              <a:cs typeface="Palatino"/>
              <a:sym typeface="Palatino"/>
            </a:endParaRPr>
          </a:p>
          <a:p>
            <a:pPr marL="435502" marR="0" lvl="0" indent="-435502" algn="l" defTabSz="457200" rtl="0" eaLnBrk="1" fontAlgn="auto" latinLnBrk="0" hangingPunct="1">
              <a:lnSpc>
                <a:spcPct val="117999"/>
              </a:lnSpc>
              <a:spcBef>
                <a:spcPts val="0"/>
              </a:spcBef>
              <a:spcAft>
                <a:spcPts val="0"/>
              </a:spcAft>
              <a:buClrTx/>
              <a:buSzPct val="100000"/>
              <a:buFontTx/>
              <a:buAutoNum type="arabicPeriod"/>
              <a:tabLst/>
              <a:defRPr/>
            </a:pPr>
            <a:r>
              <a:rPr kumimoji="0" lang="en-US" sz="2400" b="0" i="0" u="none" strike="noStrike" cap="none" spc="0" normalizeH="0" baseline="0" dirty="0">
                <a:ln>
                  <a:noFill/>
                </a:ln>
                <a:solidFill>
                  <a:srgbClr val="324863"/>
                </a:solidFill>
                <a:effectLst/>
                <a:uFillTx/>
                <a:latin typeface="Palatino"/>
                <a:ea typeface="Palatino"/>
                <a:cs typeface="Palatino"/>
                <a:sym typeface="Palatino"/>
              </a:rPr>
              <a:t>On expectations, agents are well above the  random policy across games, However, some agents have higher variance, which will be addressed in future work</a:t>
            </a:r>
          </a:p>
          <a:p>
            <a:pPr marL="435502" marR="0" lvl="0" indent="-435502" algn="l" defTabSz="457200" rtl="0" eaLnBrk="1" fontAlgn="auto" latinLnBrk="0" hangingPunct="1">
              <a:lnSpc>
                <a:spcPct val="117999"/>
              </a:lnSpc>
              <a:spcBef>
                <a:spcPts val="0"/>
              </a:spcBef>
              <a:spcAft>
                <a:spcPts val="0"/>
              </a:spcAft>
              <a:buClrTx/>
              <a:buSzPct val="100000"/>
              <a:buFontTx/>
              <a:buAutoNum type="arabicPeriod"/>
              <a:tabLst/>
              <a:defRPr/>
            </a:pPr>
            <a:endParaRPr kumimoji="0" lang="en-US" sz="2400" b="0" i="0" u="none" strike="noStrike" cap="none" spc="0" normalizeH="0" baseline="0" dirty="0">
              <a:ln>
                <a:noFill/>
              </a:ln>
              <a:solidFill>
                <a:srgbClr val="324863"/>
              </a:solidFill>
              <a:effectLst/>
              <a:uFillTx/>
              <a:latin typeface="Palatino"/>
              <a:ea typeface="Palatino"/>
              <a:cs typeface="Palatino"/>
              <a:sym typeface="Palatino"/>
            </a:endParaRPr>
          </a:p>
          <a:p>
            <a:pPr marL="435502" marR="0" lvl="0" indent="-435502" algn="l" defTabSz="457200" rtl="0" eaLnBrk="1" fontAlgn="auto" latinLnBrk="0" hangingPunct="1">
              <a:lnSpc>
                <a:spcPct val="117999"/>
              </a:lnSpc>
              <a:spcBef>
                <a:spcPts val="0"/>
              </a:spcBef>
              <a:spcAft>
                <a:spcPts val="0"/>
              </a:spcAft>
              <a:buClrTx/>
              <a:buSzPct val="100000"/>
              <a:buFontTx/>
              <a:buAutoNum type="arabicPeriod"/>
              <a:tabLst/>
              <a:defRPr/>
            </a:pPr>
            <a:endParaRPr kumimoji="0" lang="en-US" sz="2400" b="0" i="0" u="none" strike="noStrike" cap="none" spc="0" normalizeH="0" baseline="0" dirty="0">
              <a:ln>
                <a:noFill/>
              </a:ln>
              <a:solidFill>
                <a:srgbClr val="324863"/>
              </a:solidFill>
              <a:effectLst/>
              <a:uFillTx/>
              <a:latin typeface="Palatino"/>
              <a:ea typeface="Palatino"/>
              <a:cs typeface="Palatino"/>
              <a:sym typeface="Palatino"/>
            </a:endParaRPr>
          </a:p>
          <a:p>
            <a:pPr marL="435502" marR="0" lvl="0" indent="-435502" algn="l" defTabSz="457200" rtl="0" eaLnBrk="1" fontAlgn="auto" latinLnBrk="0" hangingPunct="1">
              <a:lnSpc>
                <a:spcPct val="117999"/>
              </a:lnSpc>
              <a:spcBef>
                <a:spcPts val="0"/>
              </a:spcBef>
              <a:spcAft>
                <a:spcPts val="0"/>
              </a:spcAft>
              <a:buClrTx/>
              <a:buSzPct val="100000"/>
              <a:buFontTx/>
              <a:buAutoNum type="arabicPeriod"/>
              <a:tabLst/>
              <a:defRPr/>
            </a:pPr>
            <a:endParaRPr kumimoji="0" lang="en-US" sz="2400" b="0" i="0" u="none" strike="noStrike" cap="none" spc="0" normalizeH="0" baseline="0" dirty="0">
              <a:ln>
                <a:noFill/>
              </a:ln>
              <a:solidFill>
                <a:srgbClr val="324863"/>
              </a:solidFill>
              <a:effectLst/>
              <a:uFillTx/>
              <a:latin typeface="Palatino"/>
              <a:ea typeface="Palatino"/>
              <a:cs typeface="Palatino"/>
              <a:sym typeface="Palatino"/>
            </a:endParaRPr>
          </a:p>
          <a:p>
            <a:endParaRPr lang="en-US" dirty="0"/>
          </a:p>
          <a:p>
            <a:endParaRPr lang="en-US" dirty="0"/>
          </a:p>
          <a:p>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17999"/>
              </a:lnSpc>
              <a:spcBef>
                <a:spcPts val="0"/>
              </a:spcBef>
              <a:spcAft>
                <a:spcPts val="0"/>
              </a:spcAft>
              <a:buClrTx/>
              <a:buSzTx/>
              <a:buFontTx/>
              <a:buNone/>
              <a:tabLst/>
              <a:defRPr/>
            </a:pPr>
            <a:r>
              <a:rPr kumimoji="0" lang="en-US" sz="2000" b="0" i="0" u="none" strike="noStrike" cap="none" spc="0" normalizeH="0" baseline="0" dirty="0">
                <a:ln>
                  <a:noFill/>
                </a:ln>
                <a:solidFill>
                  <a:srgbClr val="324863"/>
                </a:solidFill>
                <a:effectLst/>
                <a:uFillTx/>
                <a:latin typeface="Palatino"/>
                <a:ea typeface="Palatino"/>
                <a:cs typeface="Palatino"/>
                <a:sym typeface="Palatino"/>
              </a:rPr>
              <a:t>CONCLUSIONS</a:t>
            </a:r>
            <a:br>
              <a:rPr kumimoji="0" lang="en-US" sz="2000" b="0" i="0" u="none" strike="noStrike" cap="none" spc="0" normalizeH="0" baseline="0" dirty="0">
                <a:ln>
                  <a:noFill/>
                </a:ln>
                <a:solidFill>
                  <a:srgbClr val="324863"/>
                </a:solidFill>
                <a:effectLst/>
                <a:uFillTx/>
                <a:latin typeface="Palatino"/>
                <a:ea typeface="Palatino"/>
                <a:cs typeface="Palatino"/>
                <a:sym typeface="Palatino"/>
              </a:rPr>
            </a:br>
            <a:br>
              <a:rPr kumimoji="0" lang="en-US" sz="2000" b="0" i="0" u="none" strike="noStrike" cap="none" spc="0" normalizeH="0" baseline="0" dirty="0">
                <a:ln>
                  <a:noFill/>
                </a:ln>
                <a:solidFill>
                  <a:srgbClr val="324863"/>
                </a:solidFill>
                <a:effectLst/>
                <a:uFillTx/>
                <a:latin typeface="Palatino"/>
                <a:ea typeface="Palatino"/>
                <a:cs typeface="Palatino"/>
                <a:sym typeface="Palatino"/>
              </a:rPr>
            </a:br>
            <a:endParaRPr kumimoji="0" lang="en-US" sz="2000" b="0" i="0" u="none" strike="noStrike" cap="none" spc="0" normalizeH="0" baseline="0" dirty="0">
              <a:ln>
                <a:noFill/>
              </a:ln>
              <a:solidFill>
                <a:srgbClr val="324863"/>
              </a:solidFill>
              <a:effectLst/>
              <a:uFillTx/>
              <a:latin typeface="Palatino"/>
              <a:ea typeface="Palatino"/>
              <a:cs typeface="Palatino"/>
              <a:sym typeface="Palatino"/>
            </a:endParaRPr>
          </a:p>
          <a:p>
            <a:r>
              <a:rPr lang="en-US" dirty="0"/>
              <a:t>We will be happy to talk about our work during the workshop day</a:t>
            </a:r>
          </a:p>
        </p:txBody>
      </p:sp>
    </p:spTree>
    <p:extLst>
      <p:ext uri="{BB962C8B-B14F-4D97-AF65-F5344CB8AC3E}">
        <p14:creationId xmlns:p14="http://schemas.microsoft.com/office/powerpoint/2010/main" val="3309693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 name="Shape 177"/>
          <p:cNvSpPr>
            <a:spLocks noGrp="1" noRot="1" noChangeAspect="1"/>
          </p:cNvSpPr>
          <p:nvPr>
            <p:ph type="sldImg"/>
          </p:nvPr>
        </p:nvSpPr>
        <p:spPr>
          <a:xfrm>
            <a:off x="381000" y="685800"/>
            <a:ext cx="6096000" cy="3429000"/>
          </a:xfrm>
          <a:prstGeom prst="rect">
            <a:avLst/>
          </a:prstGeom>
        </p:spPr>
        <p:txBody>
          <a:bodyPr/>
          <a:lstStyle/>
          <a:p>
            <a:endParaRPr/>
          </a:p>
        </p:txBody>
      </p:sp>
      <p:sp>
        <p:nvSpPr>
          <p:cNvPr id="178" name="Shape 178"/>
          <p:cNvSpPr>
            <a:spLocks noGrp="1"/>
          </p:cNvSpPr>
          <p:nvPr>
            <p:ph type="body" sz="quarter" idx="1"/>
          </p:nvPr>
        </p:nvSpPr>
        <p:spPr>
          <a:prstGeom prst="rect">
            <a:avLst/>
          </a:prstGeom>
        </p:spPr>
        <p:txBody>
          <a:bodyPr/>
          <a:lstStyle/>
          <a:p>
            <a:pPr marL="376115" indent="-376115">
              <a:buSzPct val="100000"/>
              <a:buAutoNum type="arabicPeriod"/>
              <a:defRPr sz="1900"/>
            </a:pPr>
            <a:r>
              <a:rPr lang="en-US" dirty="0"/>
              <a:t>THE DEAL OR NO DEAL GAME</a:t>
            </a:r>
            <a:br>
              <a:rPr lang="en-US" dirty="0"/>
            </a:br>
            <a:r>
              <a:rPr lang="en-US" dirty="0"/>
              <a:t>The environment selects an agent at random and proposes a coalition to join. The agent can accept the proposal and moves to the said coalition, or can reject it and stay in their current coalition. </a:t>
            </a:r>
          </a:p>
          <a:p>
            <a:pPr marL="376115" indent="-376115">
              <a:buSzPct val="100000"/>
              <a:buAutoNum type="arabicPeriod"/>
              <a:defRPr sz="1900"/>
            </a:pPr>
            <a:r>
              <a:rPr lang="en-US" dirty="0"/>
              <a:t>The reward given is the difference between the value of the current coalition and the previous coalition. </a:t>
            </a:r>
          </a:p>
          <a:p>
            <a:pPr marL="376115" indent="-376115">
              <a:buSzPct val="100000"/>
              <a:buAutoNum type="arabicPeriod"/>
              <a:defRPr sz="1900"/>
            </a:pPr>
            <a:r>
              <a:rPr lang="en-US" dirty="0"/>
              <a:t>If agents accept coalitions with higher value, the reward will be positive and if they reject coalitions with lower value, the reward will be positive as well.</a:t>
            </a:r>
            <a:br>
              <a:rPr lang="en-US" dirty="0"/>
            </a:br>
            <a:br>
              <a:rPr lang="en-US" dirty="0"/>
            </a:br>
            <a:br>
              <a:rPr lang="en-US" dirty="0"/>
            </a:br>
            <a:r>
              <a:rPr lang="en-US" dirty="0"/>
              <a:t>TODO: animate each column</a:t>
            </a:r>
          </a:p>
          <a:p>
            <a:pPr marL="376115" indent="-376115">
              <a:buSzPct val="100000"/>
              <a:buAutoNum type="arabicPeriod"/>
              <a:defRPr sz="1900"/>
            </a:pPr>
            <a:r>
              <a:rPr lang="en-US" dirty="0"/>
              <a:t>Then the arrow, and the proposal, then animate accepted (or decline) – add the tree – add a box around accept, then appear the new current state. Say the reward</a:t>
            </a:r>
          </a:p>
          <a:p>
            <a:pPr marL="376115" indent="-376115">
              <a:buSzPct val="100000"/>
              <a:buAutoNum type="arabicPeriod"/>
              <a:defRPr sz="1900"/>
            </a:pPr>
            <a:r>
              <a:rPr lang="en-US" dirty="0"/>
              <a:t>Explain the rewards</a:t>
            </a:r>
          </a:p>
          <a:p>
            <a:pPr marL="376115" indent="-376115">
              <a:buSzPct val="100000"/>
              <a:buAutoNum type="arabicPeriod"/>
              <a:defRPr sz="1900"/>
            </a:pPr>
            <a:endParaRPr lang="en-US" dirty="0"/>
          </a:p>
          <a:p>
            <a:pPr marL="376115" indent="-376115">
              <a:buSzPct val="100000"/>
              <a:buAutoNum type="arabicPeriod"/>
              <a:defRPr sz="1900"/>
            </a:pPr>
            <a:endParaRPr lang="en-US" dirty="0"/>
          </a:p>
          <a:p>
            <a:pPr marL="376115" indent="-376115">
              <a:buSzPct val="100000"/>
              <a:buAutoNum type="arabicPeriod"/>
              <a:defRPr sz="1900"/>
            </a:pPr>
            <a:r>
              <a:rPr lang="en-US" b="1" dirty="0"/>
              <a:t>-</a:t>
            </a:r>
            <a:r>
              <a:rPr lang="en-US" b="1" dirty="0">
                <a:sym typeface="Wingdings" pitchFamily="2" charset="2"/>
              </a:rPr>
              <a:t> Match with next slide</a:t>
            </a:r>
            <a:endParaRPr b="1"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same game is repeated for agent B, as the starting agent</a:t>
            </a:r>
            <a:br>
              <a:rPr lang="en-US" dirty="0"/>
            </a:br>
            <a:br>
              <a:rPr lang="en-US" dirty="0"/>
            </a:br>
            <a:r>
              <a:rPr lang="en-US" dirty="0"/>
              <a:t>Delete -  SAY: this process is repeated individually for each agent</a:t>
            </a:r>
          </a:p>
        </p:txBody>
      </p:sp>
    </p:spTree>
    <p:extLst>
      <p:ext uri="{BB962C8B-B14F-4D97-AF65-F5344CB8AC3E}">
        <p14:creationId xmlns:p14="http://schemas.microsoft.com/office/powerpoint/2010/main" val="41413474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And the same game is repeated for agent C</a:t>
            </a:r>
            <a:br>
              <a:rPr lang="en-US" dirty="0"/>
            </a:br>
            <a:r>
              <a:rPr lang="en-US" dirty="0"/>
              <a:t>In the end all agents will converge to the coalitions with higher values</a:t>
            </a:r>
            <a:br>
              <a:rPr lang="en-US" dirty="0"/>
            </a:br>
            <a:br>
              <a:rPr lang="en-US" dirty="0"/>
            </a:br>
            <a:r>
              <a:rPr lang="en-US" dirty="0"/>
              <a:t>DELETE</a:t>
            </a:r>
          </a:p>
        </p:txBody>
      </p:sp>
    </p:spTree>
    <p:extLst>
      <p:ext uri="{BB962C8B-B14F-4D97-AF65-F5344CB8AC3E}">
        <p14:creationId xmlns:p14="http://schemas.microsoft.com/office/powerpoint/2010/main" val="33244426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 name="Shape 143"/>
          <p:cNvSpPr>
            <a:spLocks noGrp="1" noRot="1" noChangeAspect="1"/>
          </p:cNvSpPr>
          <p:nvPr>
            <p:ph type="sldImg"/>
          </p:nvPr>
        </p:nvSpPr>
        <p:spPr>
          <a:xfrm>
            <a:off x="381000" y="685800"/>
            <a:ext cx="6096000" cy="3429000"/>
          </a:xfrm>
          <a:prstGeom prst="rect">
            <a:avLst/>
          </a:prstGeom>
        </p:spPr>
        <p:txBody>
          <a:bodyPr/>
          <a:lstStyle/>
          <a:p>
            <a:endParaRPr/>
          </a:p>
        </p:txBody>
      </p:sp>
      <p:sp>
        <p:nvSpPr>
          <p:cNvPr id="144" name="Shape 144"/>
          <p:cNvSpPr>
            <a:spLocks noGrp="1"/>
          </p:cNvSpPr>
          <p:nvPr>
            <p:ph type="body" sz="quarter" idx="1"/>
          </p:nvPr>
        </p:nvSpPr>
        <p:spPr>
          <a:prstGeom prst="rect">
            <a:avLst/>
          </a:prstGeom>
        </p:spPr>
        <p:txBody>
          <a:bodyPr/>
          <a:lstStyle/>
          <a:p>
            <a:r>
              <a:rPr dirty="0"/>
              <a:t>* </a:t>
            </a:r>
            <a:r>
              <a:rPr lang="en-US" dirty="0"/>
              <a:t>AS A MOTIVATION </a:t>
            </a:r>
          </a:p>
          <a:p>
            <a:r>
              <a:rPr dirty="0"/>
              <a:t>coalition formation </a:t>
            </a:r>
            <a:r>
              <a:rPr lang="en-US" dirty="0"/>
              <a:t>appears naturally </a:t>
            </a:r>
            <a:r>
              <a:rPr dirty="0"/>
              <a:t> in many instances of our every day life.</a:t>
            </a:r>
            <a:endParaRPr lang="en-US" dirty="0"/>
          </a:p>
          <a:p>
            <a:pPr marL="0" marR="0" lvl="0" indent="0" algn="l" defTabSz="457200" eaLnBrk="1" fontAlgn="auto" latinLnBrk="0" hangingPunct="1">
              <a:lnSpc>
                <a:spcPct val="117999"/>
              </a:lnSpc>
              <a:spcBef>
                <a:spcPts val="0"/>
              </a:spcBef>
              <a:spcAft>
                <a:spcPts val="0"/>
              </a:spcAft>
              <a:buClrTx/>
              <a:buSzTx/>
              <a:buFontTx/>
              <a:buNone/>
              <a:tabLst/>
              <a:defRPr/>
            </a:pPr>
            <a:endParaRPr lang="en-US" dirty="0"/>
          </a:p>
          <a:p>
            <a:pPr marL="0" marR="0" lvl="0" indent="0" algn="l" defTabSz="457200" eaLnBrk="1" fontAlgn="auto" latinLnBrk="0" hangingPunct="1">
              <a:lnSpc>
                <a:spcPct val="117999"/>
              </a:lnSpc>
              <a:spcBef>
                <a:spcPts val="0"/>
              </a:spcBef>
              <a:spcAft>
                <a:spcPts val="0"/>
              </a:spcAft>
              <a:buClrTx/>
              <a:buSzTx/>
              <a:buFontTx/>
              <a:buNone/>
              <a:tabLst/>
              <a:defRPr/>
            </a:pPr>
            <a:r>
              <a:rPr lang="en-US" dirty="0"/>
              <a:t>PTY of the algorithm:</a:t>
            </a:r>
          </a:p>
          <a:p>
            <a:pPr marL="0" marR="0" lvl="0" indent="0" algn="l" defTabSz="457200" eaLnBrk="1" fontAlgn="auto" latinLnBrk="0" hangingPunct="1">
              <a:lnSpc>
                <a:spcPct val="117999"/>
              </a:lnSpc>
              <a:spcBef>
                <a:spcPts val="0"/>
              </a:spcBef>
              <a:spcAft>
                <a:spcPts val="0"/>
              </a:spcAft>
              <a:buClrTx/>
              <a:buSzTx/>
              <a:buFontTx/>
              <a:buNone/>
              <a:tabLst/>
              <a:defRPr/>
            </a:pPr>
            <a:r>
              <a:rPr lang="en-US" dirty="0"/>
              <a:t>- Maximizing the– population- level welfare</a:t>
            </a:r>
          </a:p>
          <a:p>
            <a:pPr marL="0" marR="0" lvl="0" indent="0" algn="l" defTabSz="457200" eaLnBrk="1" fontAlgn="auto" latinLnBrk="0" hangingPunct="1">
              <a:lnSpc>
                <a:spcPct val="117999"/>
              </a:lnSpc>
              <a:spcBef>
                <a:spcPts val="0"/>
              </a:spcBef>
              <a:spcAft>
                <a:spcPts val="0"/>
              </a:spcAft>
              <a:buClrTx/>
              <a:buSzTx/>
              <a:buFontTx/>
              <a:buNone/>
              <a:tabLst/>
              <a:defRPr/>
            </a:pPr>
            <a:r>
              <a:rPr lang="en-US" dirty="0"/>
              <a:t> - While preserving individual rationality</a:t>
            </a:r>
          </a:p>
          <a:p>
            <a:pPr marL="0" marR="0" lvl="0" indent="0" algn="l" defTabSz="457200" eaLnBrk="1" fontAlgn="auto" latinLnBrk="0" hangingPunct="1">
              <a:lnSpc>
                <a:spcPct val="117999"/>
              </a:lnSpc>
              <a:spcBef>
                <a:spcPts val="0"/>
              </a:spcBef>
              <a:spcAft>
                <a:spcPts val="0"/>
              </a:spcAft>
              <a:buClrTx/>
              <a:buSzTx/>
              <a:buFontTx/>
              <a:buNone/>
              <a:tabLst/>
              <a:defRPr/>
            </a:pPr>
            <a:br>
              <a:rPr lang="en-US" dirty="0"/>
            </a:br>
            <a:br>
              <a:rPr lang="en-US" dirty="0"/>
            </a:br>
            <a:r>
              <a:rPr lang="en-US" dirty="0"/>
              <a:t>TODO:</a:t>
            </a:r>
          </a:p>
          <a:p>
            <a:pPr marL="0" marR="0" lvl="0" indent="0" algn="l" defTabSz="457200" eaLnBrk="1" fontAlgn="auto" latinLnBrk="0" hangingPunct="1">
              <a:lnSpc>
                <a:spcPct val="117999"/>
              </a:lnSpc>
              <a:spcBef>
                <a:spcPts val="0"/>
              </a:spcBef>
              <a:spcAft>
                <a:spcPts val="0"/>
              </a:spcAft>
              <a:buClrTx/>
              <a:buSzTx/>
              <a:buFontTx/>
              <a:buNone/>
              <a:tabLst/>
              <a:defRPr/>
            </a:pPr>
            <a:r>
              <a:rPr lang="en-US" dirty="0"/>
              <a:t>- get rid of words -&gt; every day </a:t>
            </a:r>
            <a:r>
              <a:rPr lang="en-US" dirty="0" err="1"/>
              <a:t>lifeagents</a:t>
            </a:r>
            <a:r>
              <a:rPr lang="en-US" dirty="0"/>
              <a:t> are self interest, need cooperation to maximize values</a:t>
            </a:r>
            <a:br>
              <a:rPr lang="en-US" dirty="0"/>
            </a:br>
            <a:r>
              <a:rPr lang="en-US" dirty="0"/>
              <a:t>--- Add pictures when coalitions are important – about 4 to 6 – showing coalitions in every day life. Traffic and clusters, and clusters of humans + robots, people talking in cellphones in groups. Why cooperative coalitions matters.  Self-interested agents cooperating. </a:t>
            </a:r>
          </a:p>
          <a:p>
            <a:pPr marL="0" marR="0" lvl="0" indent="0" algn="l" defTabSz="457200" eaLnBrk="1" fontAlgn="auto" latinLnBrk="0" hangingPunct="1">
              <a:lnSpc>
                <a:spcPct val="117999"/>
              </a:lnSpc>
              <a:spcBef>
                <a:spcPts val="0"/>
              </a:spcBef>
              <a:spcAft>
                <a:spcPts val="0"/>
              </a:spcAft>
              <a:buClrTx/>
              <a:buSzTx/>
              <a:buFontTx/>
              <a:buNone/>
              <a:tabLst/>
              <a:defRPr/>
            </a:pPr>
            <a:endParaRPr lang="en-US" dirty="0"/>
          </a:p>
          <a:p>
            <a:pPr marL="0" marR="0" lvl="0" indent="0" algn="l" defTabSz="457200" eaLnBrk="1" fontAlgn="auto" latinLnBrk="0" hangingPunct="1">
              <a:lnSpc>
                <a:spcPct val="117999"/>
              </a:lnSpc>
              <a:spcBef>
                <a:spcPts val="0"/>
              </a:spcBef>
              <a:spcAft>
                <a:spcPts val="0"/>
              </a:spcAft>
              <a:buClrTx/>
              <a:buSzTx/>
              <a:buFontTx/>
              <a:buNone/>
              <a:tabLst/>
              <a:defRPr/>
            </a:pPr>
            <a:r>
              <a:rPr lang="en-US" dirty="0"/>
              <a:t>AT LEAST 2</a:t>
            </a:r>
          </a:p>
          <a:p>
            <a:pPr marL="0" marR="0" lvl="0" indent="0" algn="l" defTabSz="457200" eaLnBrk="1" fontAlgn="auto" latinLnBrk="0" hangingPunct="1">
              <a:lnSpc>
                <a:spcPct val="117999"/>
              </a:lnSpc>
              <a:spcBef>
                <a:spcPts val="0"/>
              </a:spcBef>
              <a:spcAft>
                <a:spcPts val="0"/>
              </a:spcAft>
              <a:buClrTx/>
              <a:buSzTx/>
              <a:buFontTx/>
              <a:buNone/>
              <a:tabLst/>
              <a:defRPr/>
            </a:pPr>
            <a:r>
              <a:rPr lang="en-US" dirty="0"/>
              <a:t>- Factory setting where individuals are individually rational but need to cooperate</a:t>
            </a:r>
          </a:p>
          <a:p>
            <a:pPr marL="0" marR="0" lvl="0" indent="0" algn="l" defTabSz="457200" eaLnBrk="1" fontAlgn="auto" latinLnBrk="0" hangingPunct="1">
              <a:lnSpc>
                <a:spcPct val="117999"/>
              </a:lnSpc>
              <a:spcBef>
                <a:spcPts val="0"/>
              </a:spcBef>
              <a:spcAft>
                <a:spcPts val="0"/>
              </a:spcAft>
              <a:buClrTx/>
              <a:buSzTx/>
              <a:buFontTx/>
              <a:buNone/>
              <a:tabLst/>
              <a:defRPr/>
            </a:pPr>
            <a:r>
              <a:rPr lang="en-US" dirty="0"/>
              <a:t>- Platooning for traffic  -  every single driver is interested on self destination – flow of traffic continues</a:t>
            </a:r>
          </a:p>
          <a:p>
            <a:pPr marL="0" marR="0" lvl="0" indent="0" algn="l" defTabSz="457200" eaLnBrk="1" fontAlgn="auto" latinLnBrk="0" hangingPunct="1">
              <a:lnSpc>
                <a:spcPct val="117999"/>
              </a:lnSpc>
              <a:spcBef>
                <a:spcPts val="0"/>
              </a:spcBef>
              <a:spcAft>
                <a:spcPts val="0"/>
              </a:spcAft>
              <a:buClrTx/>
              <a:buSzTx/>
              <a:buFontTx/>
              <a:buNone/>
              <a:tabLst/>
              <a:defRPr/>
            </a:pPr>
            <a:r>
              <a:rPr lang="en-US" dirty="0"/>
              <a:t>- Communications  - peoples with cellphones and groups</a:t>
            </a:r>
          </a:p>
          <a:p>
            <a:br>
              <a:rPr dirty="0"/>
            </a:b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a:p>
            <a:r>
              <a:rPr lang="en-US" dirty="0"/>
              <a:t>MATCH with the </a:t>
            </a:r>
            <a:r>
              <a:rPr lang="en-US" dirty="0" err="1"/>
              <a:t>previuos</a:t>
            </a:r>
            <a:r>
              <a:rPr lang="en-US" dirty="0"/>
              <a:t> slide.</a:t>
            </a:r>
          </a:p>
          <a:p>
            <a:endParaRPr lang="en-US" dirty="0"/>
          </a:p>
          <a:p>
            <a:r>
              <a:rPr lang="en-US" dirty="0"/>
              <a:t>B and C can be moved to the right and up – later in time</a:t>
            </a:r>
          </a:p>
          <a:p>
            <a:r>
              <a:rPr lang="en-US" dirty="0"/>
              <a:t>AB – push them down and move them to the left</a:t>
            </a:r>
            <a:br>
              <a:rPr lang="en-US" dirty="0"/>
            </a:br>
            <a:br>
              <a:rPr lang="en-US" dirty="0"/>
            </a:br>
            <a:r>
              <a:rPr lang="en-US" dirty="0" err="1"/>
              <a:t>Indepenedent</a:t>
            </a:r>
            <a:r>
              <a:rPr lang="en-US" dirty="0"/>
              <a:t> learning dynamics</a:t>
            </a:r>
            <a:br>
              <a:rPr lang="en-US" dirty="0"/>
            </a:br>
            <a:br>
              <a:rPr lang="en-US" dirty="0"/>
            </a:br>
            <a:r>
              <a:rPr lang="en-US" dirty="0"/>
              <a:t>highlight: because agents are trained </a:t>
            </a:r>
            <a:r>
              <a:rPr lang="en-US" dirty="0" err="1"/>
              <a:t>independetly</a:t>
            </a:r>
            <a:r>
              <a:rPr lang="en-US" dirty="0"/>
              <a:t> and rewards are given individually</a:t>
            </a:r>
          </a:p>
          <a:p>
            <a:endParaRPr lang="en-US" dirty="0"/>
          </a:p>
          <a:p>
            <a:r>
              <a:rPr lang="en-US" dirty="0"/>
              <a:t> - show the proposal then the next state  - the next state is just </a:t>
            </a:r>
          </a:p>
          <a:p>
            <a:endParaRPr lang="en-US" dirty="0"/>
          </a:p>
          <a:p>
            <a:r>
              <a:rPr lang="en-US" dirty="0"/>
              <a:t>--</a:t>
            </a:r>
            <a:r>
              <a:rPr lang="en-US" dirty="0">
                <a:sym typeface="Wingdings" pitchFamily="2" charset="2"/>
              </a:rPr>
              <a:t> BC  accept , because C accepts but B is not in the coalition.</a:t>
            </a:r>
          </a:p>
          <a:p>
            <a:r>
              <a:rPr lang="en-US" dirty="0">
                <a:sym typeface="Wingdings" pitchFamily="2" charset="2"/>
              </a:rPr>
              <a:t>.B - &gt;. AB  accept  AB</a:t>
            </a:r>
          </a:p>
          <a:p>
            <a:r>
              <a:rPr lang="en-US" dirty="0">
                <a:sym typeface="Wingdings" pitchFamily="2" charset="2"/>
              </a:rPr>
              <a:t>A - &gt; AB -&gt; accept -&gt; AB  </a:t>
            </a:r>
          </a:p>
          <a:p>
            <a:r>
              <a:rPr lang="en-US" dirty="0">
                <a:sym typeface="Wingdings" pitchFamily="2" charset="2"/>
              </a:rPr>
              <a:t>They all get the proposal for ABC - then the world changes</a:t>
            </a:r>
            <a:br>
              <a:rPr lang="en-US" dirty="0">
                <a:sym typeface="Wingdings" pitchFamily="2" charset="2"/>
              </a:rPr>
            </a:br>
            <a:br>
              <a:rPr lang="en-US" dirty="0">
                <a:sym typeface="Wingdings" pitchFamily="2" charset="2"/>
              </a:rPr>
            </a:br>
            <a:r>
              <a:rPr lang="en-US" dirty="0">
                <a:sym typeface="Wingdings" pitchFamily="2" charset="2"/>
              </a:rPr>
              <a:t>Animation of the arrows.</a:t>
            </a:r>
          </a:p>
          <a:p>
            <a:endParaRPr lang="en-US" dirty="0">
              <a:sym typeface="Wingdings" pitchFamily="2" charset="2"/>
            </a:endParaRPr>
          </a:p>
          <a:p>
            <a:r>
              <a:rPr lang="en-US" dirty="0">
                <a:sym typeface="Wingdings" pitchFamily="2" charset="2"/>
              </a:rPr>
              <a:t>On top of the arrow (bottom accepted, rejected) </a:t>
            </a:r>
          </a:p>
          <a:p>
            <a:endParaRPr lang="en-US" dirty="0"/>
          </a:p>
        </p:txBody>
      </p:sp>
    </p:spTree>
    <p:extLst>
      <p:ext uri="{BB962C8B-B14F-4D97-AF65-F5344CB8AC3E}">
        <p14:creationId xmlns:p14="http://schemas.microsoft.com/office/powerpoint/2010/main" val="31891193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 name="Shape 206"/>
          <p:cNvSpPr>
            <a:spLocks noGrp="1" noRot="1" noChangeAspect="1"/>
          </p:cNvSpPr>
          <p:nvPr>
            <p:ph type="sldImg"/>
          </p:nvPr>
        </p:nvSpPr>
        <p:spPr>
          <a:xfrm>
            <a:off x="381000" y="685800"/>
            <a:ext cx="6096000" cy="3429000"/>
          </a:xfrm>
          <a:prstGeom prst="rect">
            <a:avLst/>
          </a:prstGeom>
        </p:spPr>
        <p:txBody>
          <a:bodyPr/>
          <a:lstStyle/>
          <a:p>
            <a:endParaRPr/>
          </a:p>
        </p:txBody>
      </p:sp>
      <p:sp>
        <p:nvSpPr>
          <p:cNvPr id="207" name="Shape 207"/>
          <p:cNvSpPr>
            <a:spLocks noGrp="1"/>
          </p:cNvSpPr>
          <p:nvPr>
            <p:ph type="body" sz="quarter" idx="1"/>
          </p:nvPr>
        </p:nvSpPr>
        <p:spPr>
          <a:prstGeom prst="rect">
            <a:avLst/>
          </a:prstGeom>
        </p:spPr>
        <p:txBody>
          <a:bodyPr/>
          <a:lstStyle/>
          <a:p>
            <a:pPr marL="435502" indent="-435502">
              <a:buSzPct val="100000"/>
              <a:buAutoNum type="arabicPeriod"/>
            </a:pPr>
            <a:r>
              <a:t>In -distribution generalization</a:t>
            </a:r>
          </a:p>
          <a:p>
            <a:endParaRPr/>
          </a:p>
          <a:p>
            <a:r>
              <a:t>TODO_ add the ridesharing CF simplified</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 name="Shape 143"/>
          <p:cNvSpPr>
            <a:spLocks noGrp="1" noRot="1" noChangeAspect="1"/>
          </p:cNvSpPr>
          <p:nvPr>
            <p:ph type="sldImg"/>
          </p:nvPr>
        </p:nvSpPr>
        <p:spPr>
          <a:xfrm>
            <a:off x="381000" y="685800"/>
            <a:ext cx="6096000" cy="3429000"/>
          </a:xfrm>
          <a:prstGeom prst="rect">
            <a:avLst/>
          </a:prstGeom>
        </p:spPr>
        <p:txBody>
          <a:bodyPr/>
          <a:lstStyle/>
          <a:p>
            <a:endParaRPr/>
          </a:p>
        </p:txBody>
      </p:sp>
      <p:sp>
        <p:nvSpPr>
          <p:cNvPr id="144" name="Shape 144"/>
          <p:cNvSpPr>
            <a:spLocks noGrp="1"/>
          </p:cNvSpPr>
          <p:nvPr>
            <p:ph type="body" sz="quarter" idx="1"/>
          </p:nvPr>
        </p:nvSpPr>
        <p:spPr>
          <a:prstGeom prst="rect">
            <a:avLst/>
          </a:prstGeom>
        </p:spPr>
        <p:txBody>
          <a:bodyPr/>
          <a:lstStyle/>
          <a:p>
            <a:endParaRPr lang="en-US" dirty="0"/>
          </a:p>
          <a:p>
            <a:endParaRPr lang="en-US" dirty="0"/>
          </a:p>
          <a:p>
            <a:endParaRPr lang="en-US" dirty="0"/>
          </a:p>
          <a:p>
            <a:r>
              <a:rPr lang="en-US" dirty="0"/>
              <a:t> - An example is connected vehicles, where rational agents want to minimize the time travel and can achieve so by forming coalitions of connected vehicles.  In this settings, vehicles would like to pair with those who are closer to each other.</a:t>
            </a:r>
          </a:p>
          <a:p>
            <a:endParaRPr lang="en-US" dirty="0"/>
          </a:p>
          <a:p>
            <a:r>
              <a:rPr lang="en-US" dirty="0"/>
              <a:t>- Another example is the connection between communication devices to improve the efficiency of wireless transmissions. This is another setting where the pairing of devices is more  beneficial than transmitting alone</a:t>
            </a:r>
          </a:p>
          <a:p>
            <a:endParaRPr lang="en-US" dirty="0"/>
          </a:p>
          <a:p>
            <a:r>
              <a:rPr lang="en-US" dirty="0"/>
              <a:t>- A last example is the collaboration between groups of humans and robots. While trying to reach their individual goals, each find cooperation beneficial to each other. </a:t>
            </a:r>
          </a:p>
          <a:p>
            <a:pPr marL="0" marR="0" lvl="0" indent="0" algn="l" defTabSz="457200" eaLnBrk="1" fontAlgn="auto" latinLnBrk="0" hangingPunct="1">
              <a:lnSpc>
                <a:spcPct val="117999"/>
              </a:lnSpc>
              <a:spcBef>
                <a:spcPts val="0"/>
              </a:spcBef>
              <a:spcAft>
                <a:spcPts val="0"/>
              </a:spcAft>
              <a:buClrTx/>
              <a:buSzTx/>
              <a:buFontTx/>
              <a:buNone/>
              <a:tabLst/>
              <a:defRPr/>
            </a:pPr>
            <a:br>
              <a:rPr lang="en-US" dirty="0"/>
            </a:br>
            <a:br>
              <a:rPr lang="en-US" dirty="0"/>
            </a:br>
            <a:br>
              <a:rPr dirty="0"/>
            </a:br>
            <a:endParaRPr dirty="0"/>
          </a:p>
        </p:txBody>
      </p:sp>
    </p:spTree>
    <p:extLst>
      <p:ext uri="{BB962C8B-B14F-4D97-AF65-F5344CB8AC3E}">
        <p14:creationId xmlns:p14="http://schemas.microsoft.com/office/powerpoint/2010/main" val="35713949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 name="Shape 143"/>
          <p:cNvSpPr>
            <a:spLocks noGrp="1" noRot="1" noChangeAspect="1"/>
          </p:cNvSpPr>
          <p:nvPr>
            <p:ph type="sldImg"/>
          </p:nvPr>
        </p:nvSpPr>
        <p:spPr>
          <a:xfrm>
            <a:off x="381000" y="685800"/>
            <a:ext cx="6096000" cy="3429000"/>
          </a:xfrm>
          <a:prstGeom prst="rect">
            <a:avLst/>
          </a:prstGeom>
        </p:spPr>
        <p:txBody>
          <a:bodyPr/>
          <a:lstStyle/>
          <a:p>
            <a:endParaRPr/>
          </a:p>
        </p:txBody>
      </p:sp>
      <p:sp>
        <p:nvSpPr>
          <p:cNvPr id="144" name="Shape 144"/>
          <p:cNvSpPr>
            <a:spLocks noGrp="1"/>
          </p:cNvSpPr>
          <p:nvPr>
            <p:ph type="body" sz="quarter" idx="1"/>
          </p:nvPr>
        </p:nvSpPr>
        <p:spPr>
          <a:prstGeom prst="rect">
            <a:avLst/>
          </a:prstGeom>
        </p:spPr>
        <p:txBody>
          <a:bodyPr/>
          <a:lstStyle/>
          <a:p>
            <a:endParaRPr lang="en-US" dirty="0"/>
          </a:p>
          <a:p>
            <a:endParaRPr lang="en-US" dirty="0"/>
          </a:p>
          <a:p>
            <a:endParaRPr lang="en-US" dirty="0"/>
          </a:p>
          <a:p>
            <a:r>
              <a:rPr lang="en-US" dirty="0"/>
              <a:t> - An example of coalition formation, are connected vehicles, where rational agents want to minimize the travel time by forming coalitions of connected vehicles.  In this setting, vehicles would like to pair with those who are closer to each other to coordinate </a:t>
            </a:r>
            <a:r>
              <a:rPr lang="en-US" dirty="0" err="1"/>
              <a:t>manouvers</a:t>
            </a:r>
            <a:r>
              <a:rPr lang="en-US" dirty="0"/>
              <a:t>.</a:t>
            </a:r>
          </a:p>
          <a:p>
            <a:endParaRPr lang="en-US" dirty="0"/>
          </a:p>
          <a:p>
            <a:pPr marL="0" marR="0" lvl="0" indent="0" algn="l" defTabSz="457200" eaLnBrk="1" fontAlgn="auto" latinLnBrk="0" hangingPunct="1">
              <a:lnSpc>
                <a:spcPct val="117999"/>
              </a:lnSpc>
              <a:spcBef>
                <a:spcPts val="0"/>
              </a:spcBef>
              <a:spcAft>
                <a:spcPts val="0"/>
              </a:spcAft>
              <a:buClrTx/>
              <a:buSzTx/>
              <a:buFontTx/>
              <a:buNone/>
              <a:tabLst/>
              <a:defRPr/>
            </a:pPr>
            <a:br>
              <a:rPr lang="en-US" dirty="0"/>
            </a:br>
            <a:br>
              <a:rPr lang="en-US" dirty="0"/>
            </a:br>
            <a:br>
              <a:rPr dirty="0"/>
            </a:br>
            <a:endParaRPr dirty="0"/>
          </a:p>
        </p:txBody>
      </p:sp>
    </p:spTree>
    <p:extLst>
      <p:ext uri="{BB962C8B-B14F-4D97-AF65-F5344CB8AC3E}">
        <p14:creationId xmlns:p14="http://schemas.microsoft.com/office/powerpoint/2010/main" val="736884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Shape 148"/>
          <p:cNvSpPr>
            <a:spLocks noGrp="1" noRot="1" noChangeAspect="1"/>
          </p:cNvSpPr>
          <p:nvPr>
            <p:ph type="sldImg"/>
          </p:nvPr>
        </p:nvSpPr>
        <p:spPr>
          <a:xfrm>
            <a:off x="381000" y="685800"/>
            <a:ext cx="6096000" cy="3429000"/>
          </a:xfrm>
          <a:prstGeom prst="rect">
            <a:avLst/>
          </a:prstGeom>
        </p:spPr>
        <p:txBody>
          <a:bodyPr/>
          <a:lstStyle/>
          <a:p>
            <a:endParaRPr/>
          </a:p>
        </p:txBody>
      </p:sp>
      <p:sp>
        <p:nvSpPr>
          <p:cNvPr id="149" name="Shape 149"/>
          <p:cNvSpPr>
            <a:spLocks noGrp="1"/>
          </p:cNvSpPr>
          <p:nvPr>
            <p:ph type="body" sz="quarter" idx="1"/>
          </p:nvPr>
        </p:nvSpPr>
        <p:spPr>
          <a:prstGeom prst="rect">
            <a:avLst/>
          </a:prstGeom>
        </p:spPr>
        <p:txBody>
          <a:bodyPr/>
          <a:lstStyle/>
          <a:p>
            <a:br>
              <a:rPr dirty="0"/>
            </a:br>
            <a:r>
              <a:rPr lang="en-US" dirty="0"/>
              <a:t>Another example is </a:t>
            </a:r>
            <a:r>
              <a:rPr dirty="0"/>
              <a:t>wireless communications,</a:t>
            </a:r>
            <a:r>
              <a:rPr lang="en-US" dirty="0"/>
              <a:t> where</a:t>
            </a:r>
            <a:r>
              <a:rPr dirty="0"/>
              <a:t> devices pair with the ones closest to them to send signals more efficiently.</a:t>
            </a:r>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 name="Shape 153"/>
          <p:cNvSpPr>
            <a:spLocks noGrp="1" noRot="1" noChangeAspect="1"/>
          </p:cNvSpPr>
          <p:nvPr>
            <p:ph type="sldImg"/>
          </p:nvPr>
        </p:nvSpPr>
        <p:spPr>
          <a:xfrm>
            <a:off x="381000" y="685800"/>
            <a:ext cx="6096000" cy="3429000"/>
          </a:xfrm>
          <a:prstGeom prst="rect">
            <a:avLst/>
          </a:prstGeom>
        </p:spPr>
        <p:txBody>
          <a:bodyPr/>
          <a:lstStyle/>
          <a:p>
            <a:endParaRPr/>
          </a:p>
        </p:txBody>
      </p:sp>
      <p:sp>
        <p:nvSpPr>
          <p:cNvPr id="154" name="Shape 154"/>
          <p:cNvSpPr>
            <a:spLocks noGrp="1"/>
          </p:cNvSpPr>
          <p:nvPr>
            <p:ph type="body" sz="quarter" idx="1"/>
          </p:nvPr>
        </p:nvSpPr>
        <p:spPr>
          <a:prstGeom prst="rect">
            <a:avLst/>
          </a:prstGeom>
        </p:spPr>
        <p:txBody>
          <a:bodyPr/>
          <a:lstStyle/>
          <a:p>
            <a:r>
              <a:rPr dirty="0"/>
              <a:t>* As new devices come online, or change their locations </a:t>
            </a:r>
            <a:r>
              <a:rPr lang="en-US" dirty="0"/>
              <a:t>while</a:t>
            </a:r>
            <a:r>
              <a:rPr dirty="0"/>
              <a:t> people move, the neighboring agents move</a:t>
            </a:r>
            <a:r>
              <a:rPr lang="en-US" dirty="0"/>
              <a:t>, </a:t>
            </a:r>
            <a:r>
              <a:rPr dirty="0"/>
              <a:t>and the coalitions of devices need to be dynamically </a:t>
            </a:r>
            <a:r>
              <a:rPr lang="en-US" dirty="0"/>
              <a:t>updated</a:t>
            </a:r>
            <a:r>
              <a:rPr dirty="0"/>
              <a:t>.</a:t>
            </a:r>
            <a:endParaRPr lang="en-US" dirty="0"/>
          </a:p>
          <a:p>
            <a:endParaRPr lang="en-US" dirty="0"/>
          </a:p>
          <a:p>
            <a:br>
              <a:rPr lang="en-US" dirty="0"/>
            </a:br>
            <a:br>
              <a:rPr lang="en-US" dirty="0"/>
            </a:b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Shape 158"/>
          <p:cNvSpPr>
            <a:spLocks noGrp="1" noRot="1" noChangeAspect="1"/>
          </p:cNvSpPr>
          <p:nvPr>
            <p:ph type="sldImg"/>
          </p:nvPr>
        </p:nvSpPr>
        <p:spPr>
          <a:xfrm>
            <a:off x="381000" y="685800"/>
            <a:ext cx="6096000" cy="3429000"/>
          </a:xfrm>
          <a:prstGeom prst="rect">
            <a:avLst/>
          </a:prstGeom>
        </p:spPr>
        <p:txBody>
          <a:bodyPr/>
          <a:lstStyle/>
          <a:p>
            <a:endParaRPr/>
          </a:p>
        </p:txBody>
      </p:sp>
      <p:sp>
        <p:nvSpPr>
          <p:cNvPr id="159" name="Shape 159"/>
          <p:cNvSpPr>
            <a:spLocks noGrp="1"/>
          </p:cNvSpPr>
          <p:nvPr>
            <p:ph type="body" sz="quarter" idx="1"/>
          </p:nvPr>
        </p:nvSpPr>
        <p:spPr>
          <a:prstGeom prst="rect">
            <a:avLst/>
          </a:prstGeom>
        </p:spPr>
        <p:txBody>
          <a:bodyPr/>
          <a:lstStyle/>
          <a:p>
            <a:pPr marL="311638" indent="-311638">
              <a:buClr>
                <a:srgbClr val="5C86B9"/>
              </a:buClr>
              <a:buSzPct val="70000"/>
              <a:buFont typeface="Zapf Dingbats"/>
              <a:buChar char="*"/>
            </a:pPr>
            <a:r>
              <a:rPr lang="en-US" dirty="0"/>
              <a:t>ANOTHER MOTIVATION IS RIDESHARING PLATFORMS</a:t>
            </a:r>
          </a:p>
          <a:p>
            <a:pPr marL="311638" indent="-311638">
              <a:buClr>
                <a:srgbClr val="5C86B9"/>
              </a:buClr>
              <a:buSzPct val="70000"/>
              <a:buFont typeface="Zapf Dingbats"/>
              <a:buChar char="*"/>
            </a:pPr>
            <a:r>
              <a:rPr lang="en-US" dirty="0"/>
              <a:t>Where riders would like to share a car with others to minimize the travel cost</a:t>
            </a:r>
            <a:br>
              <a:rPr lang="en-US" dirty="0"/>
            </a:br>
            <a:br>
              <a:rPr lang="en-US" dirty="0"/>
            </a:b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Shape 158"/>
          <p:cNvSpPr>
            <a:spLocks noGrp="1" noRot="1" noChangeAspect="1"/>
          </p:cNvSpPr>
          <p:nvPr>
            <p:ph type="sldImg"/>
          </p:nvPr>
        </p:nvSpPr>
        <p:spPr>
          <a:xfrm>
            <a:off x="381000" y="685800"/>
            <a:ext cx="6096000" cy="3429000"/>
          </a:xfrm>
          <a:prstGeom prst="rect">
            <a:avLst/>
          </a:prstGeom>
        </p:spPr>
        <p:txBody>
          <a:bodyPr/>
          <a:lstStyle/>
          <a:p>
            <a:endParaRPr/>
          </a:p>
        </p:txBody>
      </p:sp>
      <p:sp>
        <p:nvSpPr>
          <p:cNvPr id="159" name="Shape 159"/>
          <p:cNvSpPr>
            <a:spLocks noGrp="1"/>
          </p:cNvSpPr>
          <p:nvPr>
            <p:ph type="body" sz="quarter" idx="1"/>
          </p:nvPr>
        </p:nvSpPr>
        <p:spPr>
          <a:prstGeom prst="rect">
            <a:avLst/>
          </a:prstGeom>
        </p:spPr>
        <p:txBody>
          <a:bodyPr/>
          <a:lstStyle/>
          <a:p>
            <a:pPr marL="311638" indent="-311638">
              <a:buClr>
                <a:srgbClr val="5C86B9"/>
              </a:buClr>
              <a:buSzPct val="70000"/>
              <a:buFont typeface="Zapf Dingbats"/>
              <a:buChar char="*"/>
            </a:pPr>
            <a:endParaRPr dirty="0"/>
          </a:p>
          <a:p>
            <a:pPr marL="311638" indent="-311638">
              <a:buClr>
                <a:srgbClr val="5C86B9"/>
              </a:buClr>
              <a:buSzPct val="70000"/>
              <a:buFont typeface="Zapf Dingbats"/>
              <a:buChar char="*"/>
            </a:pPr>
            <a:r>
              <a:rPr lang="en-US" dirty="0"/>
              <a:t>The interaction between users and the system is dynamically changing as more users are requesting the service or cancelling </a:t>
            </a:r>
          </a:p>
          <a:p>
            <a:pPr marL="311638" indent="-311638">
              <a:buClr>
                <a:srgbClr val="5C86B9"/>
              </a:buClr>
              <a:buSzPct val="70000"/>
              <a:buFont typeface="Zapf Dingbats"/>
              <a:buChar char="*"/>
            </a:pPr>
            <a:endParaRPr lang="en-US" dirty="0"/>
          </a:p>
          <a:p>
            <a:pPr marL="311638" indent="-311638">
              <a:buClr>
                <a:srgbClr val="5C86B9"/>
              </a:buClr>
              <a:buSzPct val="70000"/>
              <a:buFont typeface="Zapf Dingbats"/>
              <a:buChar char="*"/>
            </a:pPr>
            <a:r>
              <a:rPr dirty="0"/>
              <a:t>This is another application of a changing environment where coalitions need to form and update on the fly.</a:t>
            </a:r>
            <a:br>
              <a:rPr lang="en-US" dirty="0"/>
            </a:br>
            <a:endParaRPr lang="en-US" dirty="0"/>
          </a:p>
        </p:txBody>
      </p:sp>
    </p:spTree>
    <p:extLst>
      <p:ext uri="{BB962C8B-B14F-4D97-AF65-F5344CB8AC3E}">
        <p14:creationId xmlns:p14="http://schemas.microsoft.com/office/powerpoint/2010/main" val="13842610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 name="Shape 164"/>
          <p:cNvSpPr>
            <a:spLocks noGrp="1" noRot="1" noChangeAspect="1"/>
          </p:cNvSpPr>
          <p:nvPr>
            <p:ph type="sldImg"/>
          </p:nvPr>
        </p:nvSpPr>
        <p:spPr>
          <a:xfrm>
            <a:off x="381000" y="685800"/>
            <a:ext cx="6096000" cy="3429000"/>
          </a:xfrm>
          <a:prstGeom prst="rect">
            <a:avLst/>
          </a:prstGeom>
        </p:spPr>
        <p:txBody>
          <a:bodyPr/>
          <a:lstStyle/>
          <a:p>
            <a:endParaRPr/>
          </a:p>
        </p:txBody>
      </p:sp>
      <p:sp>
        <p:nvSpPr>
          <p:cNvPr id="165" name="Shape 165"/>
          <p:cNvSpPr>
            <a:spLocks noGrp="1"/>
          </p:cNvSpPr>
          <p:nvPr>
            <p:ph type="body" sz="quarter" idx="1"/>
          </p:nvPr>
        </p:nvSpPr>
        <p:spPr>
          <a:prstGeom prst="rect">
            <a:avLst/>
          </a:prstGeom>
        </p:spPr>
        <p:txBody>
          <a:bodyPr/>
          <a:lstStyle/>
          <a:p>
            <a:pPr marL="376115" indent="-376115">
              <a:buSzPct val="100000"/>
              <a:buAutoNum type="arabicPeriod"/>
              <a:defRPr sz="1900"/>
            </a:pPr>
            <a:r>
              <a:rPr lang="en-US" dirty="0"/>
              <a:t>CURRENT APPROACHES FOR DYNAMIC COALITON FORMATION</a:t>
            </a:r>
          </a:p>
          <a:p>
            <a:pPr marL="376115" indent="-376115">
              <a:buSzPct val="100000"/>
              <a:buAutoNum type="arabicPeriod"/>
              <a:defRPr sz="1900"/>
            </a:pPr>
            <a:endParaRPr lang="en-US" dirty="0"/>
          </a:p>
          <a:p>
            <a:pPr marL="376115" indent="-376115">
              <a:buSzPct val="100000"/>
              <a:buAutoNum type="arabicPeriod"/>
              <a:defRPr sz="1900"/>
            </a:pPr>
            <a:r>
              <a:rPr dirty="0"/>
              <a:t>Traditional brute-force approaches require an exhaustive search</a:t>
            </a:r>
            <a:r>
              <a:rPr lang="en-US" dirty="0"/>
              <a:t> through the subset of agents</a:t>
            </a:r>
            <a:r>
              <a:rPr dirty="0"/>
              <a:t>, making </a:t>
            </a:r>
            <a:r>
              <a:rPr lang="en-US" dirty="0"/>
              <a:t>it</a:t>
            </a:r>
            <a:r>
              <a:rPr dirty="0"/>
              <a:t> computationally intractable. </a:t>
            </a:r>
            <a:endParaRPr lang="en-US" dirty="0"/>
          </a:p>
          <a:p>
            <a:pPr marL="376115" indent="-376115">
              <a:buSzPct val="100000"/>
              <a:buAutoNum type="arabicPeriod"/>
              <a:defRPr sz="1900"/>
            </a:pPr>
            <a:r>
              <a:rPr dirty="0"/>
              <a:t>Additionally, </a:t>
            </a:r>
            <a:r>
              <a:rPr lang="en-US" dirty="0"/>
              <a:t>it does not </a:t>
            </a:r>
            <a:r>
              <a:rPr dirty="0"/>
              <a:t>generalize to unseen environments</a:t>
            </a:r>
            <a:r>
              <a:rPr lang="en-US" dirty="0"/>
              <a:t>, making it unsuitable for dynamic games.</a:t>
            </a:r>
            <a:endParaRPr dirty="0"/>
          </a:p>
          <a:p>
            <a:pPr marL="376115" indent="-376115">
              <a:buSzPct val="100000"/>
              <a:buAutoNum type="arabicPeriod"/>
              <a:defRPr sz="1900"/>
            </a:pPr>
            <a:endParaRPr dirty="0"/>
          </a:p>
          <a:p>
            <a:pPr>
              <a:defRPr sz="1900"/>
            </a:pPr>
            <a:r>
              <a:rPr dirty="0"/>
              <a:t>2. </a:t>
            </a:r>
            <a:r>
              <a:rPr lang="en-US" dirty="0"/>
              <a:t>Other </a:t>
            </a:r>
            <a:r>
              <a:rPr dirty="0"/>
              <a:t>multi-agent RL methods</a:t>
            </a:r>
            <a:r>
              <a:rPr lang="en-US" dirty="0"/>
              <a:t>,</a:t>
            </a:r>
            <a:r>
              <a:rPr dirty="0"/>
              <a:t> introduce non-stationarity into the environment adding complexity to the problem </a:t>
            </a:r>
            <a:endParaRPr lang="en-US" dirty="0"/>
          </a:p>
          <a:p>
            <a:pPr>
              <a:defRPr sz="1900"/>
            </a:pPr>
            <a:r>
              <a:rPr dirty="0"/>
              <a:t>and </a:t>
            </a:r>
            <a:r>
              <a:rPr lang="en-US" dirty="0"/>
              <a:t>introducing </a:t>
            </a:r>
            <a:r>
              <a:rPr dirty="0"/>
              <a:t>challenges for convergence.</a:t>
            </a:r>
            <a:br>
              <a:rPr lang="en-US" dirty="0"/>
            </a:br>
            <a:br>
              <a:rPr lang="en-US" dirty="0"/>
            </a:br>
            <a:endParaRPr lang="en-US" dirty="0"/>
          </a:p>
          <a:p>
            <a:pPr>
              <a:defRPr sz="1900"/>
            </a:pPr>
            <a:r>
              <a:rPr lang="en-US" dirty="0"/>
              <a:t>- We solve the problem as a single agent RL, since it works with stationary dynamics and allows us to achieve generalization. </a:t>
            </a: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Title">
    <p:spTree>
      <p:nvGrpSpPr>
        <p:cNvPr id="1" name=""/>
        <p:cNvGrpSpPr/>
        <p:nvPr/>
      </p:nvGrpSpPr>
      <p:grpSpPr>
        <a:xfrm>
          <a:off x="0" y="0"/>
          <a:ext cx="0" cy="0"/>
          <a:chOff x="0" y="0"/>
          <a:chExt cx="0" cy="0"/>
        </a:xfrm>
      </p:grpSpPr>
      <p:sp>
        <p:nvSpPr>
          <p:cNvPr id="13" name="Line"/>
          <p:cNvSpPr/>
          <p:nvPr/>
        </p:nvSpPr>
        <p:spPr>
          <a:xfrm>
            <a:off x="762000" y="12128500"/>
            <a:ext cx="22860000" cy="0"/>
          </a:xfrm>
          <a:prstGeom prst="line">
            <a:avLst/>
          </a:prstGeom>
          <a:ln w="12700">
            <a:solidFill>
              <a:schemeClr val="accent1">
                <a:hueOff val="109193"/>
                <a:satOff val="-4874"/>
                <a:lumOff val="12971"/>
              </a:scheme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a:p>
        </p:txBody>
      </p:sp>
      <p:sp>
        <p:nvSpPr>
          <p:cNvPr id="14" name="Line"/>
          <p:cNvSpPr/>
          <p:nvPr/>
        </p:nvSpPr>
        <p:spPr>
          <a:xfrm>
            <a:off x="762000" y="12192000"/>
            <a:ext cx="22860000" cy="0"/>
          </a:xfrm>
          <a:prstGeom prst="line">
            <a:avLst/>
          </a:prstGeom>
          <a:ln w="12700">
            <a:solidFill>
              <a:schemeClr val="accent1">
                <a:hueOff val="109193"/>
                <a:satOff val="-4874"/>
                <a:lumOff val="12971"/>
              </a:scheme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a:p>
        </p:txBody>
      </p:sp>
      <p:sp>
        <p:nvSpPr>
          <p:cNvPr id="15" name="Date"/>
          <p:cNvSpPr txBox="1">
            <a:spLocks noGrp="1"/>
          </p:cNvSpPr>
          <p:nvPr>
            <p:ph type="body" sz="quarter" idx="21"/>
          </p:nvPr>
        </p:nvSpPr>
        <p:spPr>
          <a:xfrm>
            <a:off x="692667" y="12417226"/>
            <a:ext cx="22974301" cy="508001"/>
          </a:xfrm>
          <a:prstGeom prst="rect">
            <a:avLst/>
          </a:prstGeom>
        </p:spPr>
        <p:txBody>
          <a:bodyPr>
            <a:spAutoFit/>
          </a:bodyPr>
          <a:lstStyle>
            <a:lvl1pPr marL="0" indent="0">
              <a:spcBef>
                <a:spcPts val="0"/>
              </a:spcBef>
              <a:buClrTx/>
              <a:buSzTx/>
              <a:buFontTx/>
              <a:buNone/>
              <a:defRPr sz="2400" i="1">
                <a:solidFill>
                  <a:srgbClr val="5C86B9"/>
                </a:solidFill>
              </a:defRPr>
            </a:lvl1pPr>
          </a:lstStyle>
          <a:p>
            <a:r>
              <a:t>Date</a:t>
            </a:r>
          </a:p>
        </p:txBody>
      </p:sp>
      <p:sp>
        <p:nvSpPr>
          <p:cNvPr id="16" name="Title Text"/>
          <p:cNvSpPr txBox="1">
            <a:spLocks noGrp="1"/>
          </p:cNvSpPr>
          <p:nvPr>
            <p:ph type="title"/>
          </p:nvPr>
        </p:nvSpPr>
        <p:spPr>
          <a:xfrm>
            <a:off x="673100" y="8305800"/>
            <a:ext cx="23050500" cy="2959100"/>
          </a:xfrm>
          <a:prstGeom prst="rect">
            <a:avLst/>
          </a:prstGeom>
        </p:spPr>
        <p:txBody>
          <a:bodyPr anchor="b"/>
          <a:lstStyle/>
          <a:p>
            <a:r>
              <a:t>Title Text</a:t>
            </a:r>
          </a:p>
        </p:txBody>
      </p:sp>
      <p:sp>
        <p:nvSpPr>
          <p:cNvPr id="17" name="Body Level One…"/>
          <p:cNvSpPr txBox="1">
            <a:spLocks noGrp="1"/>
          </p:cNvSpPr>
          <p:nvPr>
            <p:ph type="body" sz="quarter" idx="1"/>
          </p:nvPr>
        </p:nvSpPr>
        <p:spPr>
          <a:xfrm>
            <a:off x="673100" y="11252200"/>
            <a:ext cx="23050500" cy="711200"/>
          </a:xfrm>
          <a:prstGeom prst="rect">
            <a:avLst/>
          </a:prstGeom>
        </p:spPr>
        <p:txBody>
          <a:bodyPr anchor="t"/>
          <a:lstStyle>
            <a:lvl1pPr marL="0" indent="0">
              <a:spcBef>
                <a:spcPts val="1400"/>
              </a:spcBef>
              <a:buClrTx/>
              <a:buSzTx/>
              <a:buFontTx/>
              <a:buNone/>
              <a:defRPr sz="3200">
                <a:solidFill>
                  <a:srgbClr val="5C86B9"/>
                </a:solidFill>
              </a:defRPr>
            </a:lvl1pPr>
            <a:lvl2pPr marL="0" indent="0">
              <a:spcBef>
                <a:spcPts val="1400"/>
              </a:spcBef>
              <a:buClrTx/>
              <a:buSzTx/>
              <a:buFontTx/>
              <a:buNone/>
              <a:defRPr sz="3200">
                <a:solidFill>
                  <a:srgbClr val="5C86B9"/>
                </a:solidFill>
              </a:defRPr>
            </a:lvl2pPr>
            <a:lvl3pPr marL="0" indent="0">
              <a:spcBef>
                <a:spcPts val="1400"/>
              </a:spcBef>
              <a:buClrTx/>
              <a:buSzTx/>
              <a:buFontTx/>
              <a:buNone/>
              <a:defRPr sz="3200">
                <a:solidFill>
                  <a:srgbClr val="5C86B9"/>
                </a:solidFill>
              </a:defRPr>
            </a:lvl3pPr>
            <a:lvl4pPr marL="0" indent="0">
              <a:spcBef>
                <a:spcPts val="1400"/>
              </a:spcBef>
              <a:buClrTx/>
              <a:buSzTx/>
              <a:buFontTx/>
              <a:buNone/>
              <a:defRPr sz="3200">
                <a:solidFill>
                  <a:srgbClr val="5C86B9"/>
                </a:solidFill>
              </a:defRPr>
            </a:lvl4pPr>
            <a:lvl5pPr marL="0" indent="0">
              <a:spcBef>
                <a:spcPts val="1400"/>
              </a:spcBef>
              <a:buClrTx/>
              <a:buSzTx/>
              <a:buFontTx/>
              <a:buNone/>
              <a:defRPr sz="3200">
                <a:solidFill>
                  <a:srgbClr val="5C86B9"/>
                </a:solidFill>
              </a:defRPr>
            </a:lvl5pPr>
          </a:lstStyle>
          <a:p>
            <a:r>
              <a:t>Body Level One</a:t>
            </a:r>
          </a:p>
          <a:p>
            <a:pPr lvl="1"/>
            <a:r>
              <a:t>Body Level Two</a:t>
            </a:r>
          </a:p>
          <a:p>
            <a:pPr lvl="2"/>
            <a:r>
              <a:t>Body Level Three</a:t>
            </a:r>
          </a:p>
          <a:p>
            <a:pPr lvl="3"/>
            <a:r>
              <a:t>Body Level Four</a:t>
            </a:r>
          </a:p>
          <a:p>
            <a:pPr lvl="4"/>
            <a:r>
              <a:t>Body Level Five</a:t>
            </a:r>
          </a:p>
        </p:txBody>
      </p:sp>
      <p:sp>
        <p:nvSpPr>
          <p:cNvPr id="18" name="Slide Number"/>
          <p:cNvSpPr txBox="1">
            <a:spLocks noGrp="1"/>
          </p:cNvSpPr>
          <p:nvPr>
            <p:ph type="sldNum" sz="quarter" idx="2"/>
          </p:nvPr>
        </p:nvSpPr>
        <p:spPr>
          <a:prstGeom prst="rect">
            <a:avLst/>
          </a:prstGeom>
        </p:spPr>
        <p:txBody>
          <a:bodyPr/>
          <a:lstStyle>
            <a:lvl1pPr>
              <a:defRPr>
                <a:solidFill>
                  <a:srgbClr val="324863"/>
                </a:solidFill>
              </a:defRPr>
            </a:lvl1p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Quote">
    <p:spTree>
      <p:nvGrpSpPr>
        <p:cNvPr id="1" name=""/>
        <p:cNvGrpSpPr/>
        <p:nvPr/>
      </p:nvGrpSpPr>
      <p:grpSpPr>
        <a:xfrm>
          <a:off x="0" y="0"/>
          <a:ext cx="0" cy="0"/>
          <a:chOff x="0" y="0"/>
          <a:chExt cx="0" cy="0"/>
        </a:xfrm>
      </p:grpSpPr>
      <p:sp>
        <p:nvSpPr>
          <p:cNvPr id="106" name="“Type a quote here.”"/>
          <p:cNvSpPr txBox="1">
            <a:spLocks noGrp="1"/>
          </p:cNvSpPr>
          <p:nvPr>
            <p:ph type="body" sz="quarter" idx="21"/>
          </p:nvPr>
        </p:nvSpPr>
        <p:spPr>
          <a:xfrm>
            <a:off x="2387600" y="6083300"/>
            <a:ext cx="19621500" cy="812800"/>
          </a:xfrm>
          <a:prstGeom prst="rect">
            <a:avLst/>
          </a:prstGeom>
        </p:spPr>
        <p:txBody>
          <a:bodyPr>
            <a:spAutoFit/>
          </a:bodyPr>
          <a:lstStyle>
            <a:lvl1pPr marL="0" indent="0" algn="ctr">
              <a:spcBef>
                <a:spcPts val="5300"/>
              </a:spcBef>
              <a:buClrTx/>
              <a:buSzTx/>
              <a:buFontTx/>
              <a:buNone/>
              <a:defRPr sz="4200"/>
            </a:lvl1pPr>
          </a:lstStyle>
          <a:p>
            <a:r>
              <a:t>“Type a quote here.” </a:t>
            </a:r>
          </a:p>
        </p:txBody>
      </p:sp>
      <p:sp>
        <p:nvSpPr>
          <p:cNvPr id="107" name="–Johnny Appleseed"/>
          <p:cNvSpPr txBox="1">
            <a:spLocks noGrp="1"/>
          </p:cNvSpPr>
          <p:nvPr>
            <p:ph type="body" sz="quarter" idx="22"/>
          </p:nvPr>
        </p:nvSpPr>
        <p:spPr>
          <a:xfrm>
            <a:off x="2387600" y="8953500"/>
            <a:ext cx="19621500" cy="812800"/>
          </a:xfrm>
          <a:prstGeom prst="rect">
            <a:avLst/>
          </a:prstGeom>
        </p:spPr>
        <p:txBody>
          <a:bodyPr anchor="t">
            <a:spAutoFit/>
          </a:bodyPr>
          <a:lstStyle>
            <a:lvl1pPr marL="0" indent="0" algn="ctr">
              <a:spcBef>
                <a:spcPts val="1700"/>
              </a:spcBef>
              <a:buClrTx/>
              <a:buSzTx/>
              <a:buFontTx/>
              <a:buNone/>
              <a:defRPr sz="4200" i="1">
                <a:solidFill>
                  <a:srgbClr val="5C86B9"/>
                </a:solidFill>
              </a:defRPr>
            </a:lvl1pPr>
          </a:lstStyle>
          <a:p>
            <a:r>
              <a:t>–Johnny Appleseed</a:t>
            </a:r>
          </a:p>
        </p:txBody>
      </p:sp>
      <p:sp>
        <p:nvSpPr>
          <p:cNvPr id="108" name="Slide Number"/>
          <p:cNvSpPr txBox="1">
            <a:spLocks noGrp="1"/>
          </p:cNvSpPr>
          <p:nvPr>
            <p:ph type="sldNum" sz="quarter" idx="2"/>
          </p:nvPr>
        </p:nvSpPr>
        <p:spPr>
          <a:prstGeom prst="rect">
            <a:avLst/>
          </a:prstGeom>
        </p:spPr>
        <p:txBody>
          <a:bodyPr/>
          <a:lstStyle>
            <a:lvl1pPr>
              <a:defRPr>
                <a:solidFill>
                  <a:srgbClr val="324863"/>
                </a:solidFill>
              </a:defRPr>
            </a:lvl1p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cSld name="Photo">
    <p:spTree>
      <p:nvGrpSpPr>
        <p:cNvPr id="1" name=""/>
        <p:cNvGrpSpPr/>
        <p:nvPr/>
      </p:nvGrpSpPr>
      <p:grpSpPr>
        <a:xfrm>
          <a:off x="0" y="0"/>
          <a:ext cx="0" cy="0"/>
          <a:chOff x="0" y="0"/>
          <a:chExt cx="0" cy="0"/>
        </a:xfrm>
      </p:grpSpPr>
      <p:sp>
        <p:nvSpPr>
          <p:cNvPr id="115" name="Black and white photo of three young children smiling"/>
          <p:cNvSpPr>
            <a:spLocks noGrp="1"/>
          </p:cNvSpPr>
          <p:nvPr>
            <p:ph type="pic" idx="21"/>
          </p:nvPr>
        </p:nvSpPr>
        <p:spPr>
          <a:xfrm>
            <a:off x="0" y="-1828800"/>
            <a:ext cx="24384000" cy="17415934"/>
          </a:xfrm>
          <a:prstGeom prst="rect">
            <a:avLst/>
          </a:prstGeom>
        </p:spPr>
        <p:txBody>
          <a:bodyPr lIns="91439" tIns="45719" rIns="91439" bIns="45719" anchor="t">
            <a:noAutofit/>
          </a:bodyPr>
          <a:lstStyle/>
          <a:p>
            <a:endParaRPr/>
          </a:p>
        </p:txBody>
      </p:sp>
      <p:sp>
        <p:nvSpPr>
          <p:cNvPr id="116" name="Slide Number"/>
          <p:cNvSpPr txBox="1">
            <a:spLocks noGrp="1"/>
          </p:cNvSpPr>
          <p:nvPr>
            <p:ph type="sldNum" sz="quarter" idx="2"/>
          </p:nvPr>
        </p:nvSpPr>
        <p:spPr>
          <a:prstGeom prst="rect">
            <a:avLst/>
          </a:prstGeom>
        </p:spPr>
        <p:txBody>
          <a:bodyPr/>
          <a:lstStyle>
            <a:lvl1pPr>
              <a:defRPr>
                <a:solidFill>
                  <a:srgbClr val="FFFFFF"/>
                </a:solidFill>
                <a:effectLst>
                  <a:outerShdw blurRad="38100" dist="15537" dir="5392174" rotWithShape="0">
                    <a:srgbClr val="000000">
                      <a:alpha val="78421"/>
                    </a:srgbClr>
                  </a:outerShdw>
                </a:effectLst>
              </a:defRPr>
            </a:lvl1p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Blank">
    <p:spTree>
      <p:nvGrpSpPr>
        <p:cNvPr id="1" name=""/>
        <p:cNvGrpSpPr/>
        <p:nvPr/>
      </p:nvGrpSpPr>
      <p:grpSpPr>
        <a:xfrm>
          <a:off x="0" y="0"/>
          <a:ext cx="0" cy="0"/>
          <a:chOff x="0" y="0"/>
          <a:chExt cx="0" cy="0"/>
        </a:xfrm>
      </p:grpSpPr>
      <p:sp>
        <p:nvSpPr>
          <p:cNvPr id="123" name="Slide Number"/>
          <p:cNvSpPr txBox="1">
            <a:spLocks noGrp="1"/>
          </p:cNvSpPr>
          <p:nvPr>
            <p:ph type="sldNum" sz="quarter" idx="2"/>
          </p:nvPr>
        </p:nvSpPr>
        <p:spPr>
          <a:prstGeom prst="rect">
            <a:avLst/>
          </a:prstGeom>
        </p:spPr>
        <p:txBody>
          <a:bodyPr/>
          <a:lstStyle>
            <a:lvl1pPr>
              <a:defRPr>
                <a:solidFill>
                  <a:srgbClr val="324863"/>
                </a:solidFill>
              </a:defRPr>
            </a:lvl1p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Photo - Horizontal">
    <p:spTree>
      <p:nvGrpSpPr>
        <p:cNvPr id="1" name=""/>
        <p:cNvGrpSpPr/>
        <p:nvPr/>
      </p:nvGrpSpPr>
      <p:grpSpPr>
        <a:xfrm>
          <a:off x="0" y="0"/>
          <a:ext cx="0" cy="0"/>
          <a:chOff x="0" y="0"/>
          <a:chExt cx="0" cy="0"/>
        </a:xfrm>
      </p:grpSpPr>
      <p:sp>
        <p:nvSpPr>
          <p:cNvPr id="25" name="Date"/>
          <p:cNvSpPr txBox="1">
            <a:spLocks noGrp="1"/>
          </p:cNvSpPr>
          <p:nvPr>
            <p:ph type="body" sz="quarter" idx="21"/>
          </p:nvPr>
        </p:nvSpPr>
        <p:spPr>
          <a:xfrm>
            <a:off x="692667" y="12417226"/>
            <a:ext cx="22974301" cy="508001"/>
          </a:xfrm>
          <a:prstGeom prst="rect">
            <a:avLst/>
          </a:prstGeom>
        </p:spPr>
        <p:txBody>
          <a:bodyPr>
            <a:spAutoFit/>
          </a:bodyPr>
          <a:lstStyle>
            <a:lvl1pPr marL="0" indent="0">
              <a:spcBef>
                <a:spcPts val="0"/>
              </a:spcBef>
              <a:buClrTx/>
              <a:buSzTx/>
              <a:buFontTx/>
              <a:buNone/>
              <a:defRPr sz="2400" i="1">
                <a:solidFill>
                  <a:srgbClr val="5C86B9"/>
                </a:solidFill>
              </a:defRPr>
            </a:lvl1pPr>
          </a:lstStyle>
          <a:p>
            <a:r>
              <a:t>Date</a:t>
            </a:r>
          </a:p>
        </p:txBody>
      </p:sp>
      <p:sp>
        <p:nvSpPr>
          <p:cNvPr id="26" name="Black and white photo of three young children smiling"/>
          <p:cNvSpPr>
            <a:spLocks noGrp="1"/>
          </p:cNvSpPr>
          <p:nvPr>
            <p:ph type="pic" idx="22"/>
          </p:nvPr>
        </p:nvSpPr>
        <p:spPr>
          <a:xfrm>
            <a:off x="698500" y="-698500"/>
            <a:ext cx="23012400" cy="16436287"/>
          </a:xfrm>
          <a:prstGeom prst="rect">
            <a:avLst/>
          </a:prstGeom>
        </p:spPr>
        <p:txBody>
          <a:bodyPr lIns="91439" tIns="45719" rIns="91439" bIns="45719" anchor="t">
            <a:noAutofit/>
          </a:bodyPr>
          <a:lstStyle/>
          <a:p>
            <a:endParaRPr/>
          </a:p>
        </p:txBody>
      </p:sp>
      <p:sp>
        <p:nvSpPr>
          <p:cNvPr id="27" name="Title Text"/>
          <p:cNvSpPr txBox="1">
            <a:spLocks noGrp="1"/>
          </p:cNvSpPr>
          <p:nvPr>
            <p:ph type="title"/>
          </p:nvPr>
        </p:nvSpPr>
        <p:spPr>
          <a:xfrm>
            <a:off x="673100" y="9715500"/>
            <a:ext cx="23050500" cy="1549400"/>
          </a:xfrm>
          <a:prstGeom prst="rect">
            <a:avLst/>
          </a:prstGeom>
        </p:spPr>
        <p:txBody>
          <a:bodyPr anchor="b"/>
          <a:lstStyle/>
          <a:p>
            <a:r>
              <a:t>Title Text</a:t>
            </a:r>
          </a:p>
        </p:txBody>
      </p:sp>
      <p:sp>
        <p:nvSpPr>
          <p:cNvPr id="28" name="Body Level One…"/>
          <p:cNvSpPr txBox="1">
            <a:spLocks noGrp="1"/>
          </p:cNvSpPr>
          <p:nvPr>
            <p:ph type="body" sz="quarter" idx="1"/>
          </p:nvPr>
        </p:nvSpPr>
        <p:spPr>
          <a:xfrm>
            <a:off x="673100" y="11252200"/>
            <a:ext cx="23050500" cy="711200"/>
          </a:xfrm>
          <a:prstGeom prst="rect">
            <a:avLst/>
          </a:prstGeom>
        </p:spPr>
        <p:txBody>
          <a:bodyPr anchor="t"/>
          <a:lstStyle>
            <a:lvl1pPr marL="0" indent="0">
              <a:spcBef>
                <a:spcPts val="1400"/>
              </a:spcBef>
              <a:buClrTx/>
              <a:buSzTx/>
              <a:buFontTx/>
              <a:buNone/>
              <a:defRPr sz="3200">
                <a:solidFill>
                  <a:srgbClr val="5C86B9"/>
                </a:solidFill>
              </a:defRPr>
            </a:lvl1pPr>
            <a:lvl2pPr marL="0" indent="0">
              <a:spcBef>
                <a:spcPts val="1400"/>
              </a:spcBef>
              <a:buClrTx/>
              <a:buSzTx/>
              <a:buFontTx/>
              <a:buNone/>
              <a:defRPr sz="3200">
                <a:solidFill>
                  <a:srgbClr val="5C86B9"/>
                </a:solidFill>
              </a:defRPr>
            </a:lvl2pPr>
            <a:lvl3pPr marL="0" indent="0">
              <a:spcBef>
                <a:spcPts val="1400"/>
              </a:spcBef>
              <a:buClrTx/>
              <a:buSzTx/>
              <a:buFontTx/>
              <a:buNone/>
              <a:defRPr sz="3200">
                <a:solidFill>
                  <a:srgbClr val="5C86B9"/>
                </a:solidFill>
              </a:defRPr>
            </a:lvl3pPr>
            <a:lvl4pPr marL="0" indent="0">
              <a:spcBef>
                <a:spcPts val="1400"/>
              </a:spcBef>
              <a:buClrTx/>
              <a:buSzTx/>
              <a:buFontTx/>
              <a:buNone/>
              <a:defRPr sz="3200">
                <a:solidFill>
                  <a:srgbClr val="5C86B9"/>
                </a:solidFill>
              </a:defRPr>
            </a:lvl4pPr>
            <a:lvl5pPr marL="0" indent="0">
              <a:spcBef>
                <a:spcPts val="1400"/>
              </a:spcBef>
              <a:buClrTx/>
              <a:buSzTx/>
              <a:buFontTx/>
              <a:buNone/>
              <a:defRPr sz="3200">
                <a:solidFill>
                  <a:srgbClr val="5C86B9"/>
                </a:solidFill>
              </a:defRPr>
            </a:lvl5pPr>
          </a:lstStyle>
          <a:p>
            <a:r>
              <a:t>Body Level One</a:t>
            </a:r>
          </a:p>
          <a:p>
            <a:pPr lvl="1"/>
            <a:r>
              <a:t>Body Level Two</a:t>
            </a:r>
          </a:p>
          <a:p>
            <a:pPr lvl="2"/>
            <a:r>
              <a:t>Body Level Three</a:t>
            </a:r>
          </a:p>
          <a:p>
            <a:pPr lvl="3"/>
            <a:r>
              <a:t>Body Level Four</a:t>
            </a:r>
          </a:p>
          <a:p>
            <a:pPr lvl="4"/>
            <a:r>
              <a:t>Body Level Five</a:t>
            </a:r>
          </a:p>
        </p:txBody>
      </p:sp>
      <p:sp>
        <p:nvSpPr>
          <p:cNvPr id="2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Title - Center">
    <p:spTree>
      <p:nvGrpSpPr>
        <p:cNvPr id="1" name=""/>
        <p:cNvGrpSpPr/>
        <p:nvPr/>
      </p:nvGrpSpPr>
      <p:grpSpPr>
        <a:xfrm>
          <a:off x="0" y="0"/>
          <a:ext cx="0" cy="0"/>
          <a:chOff x="0" y="0"/>
          <a:chExt cx="0" cy="0"/>
        </a:xfrm>
      </p:grpSpPr>
      <p:sp>
        <p:nvSpPr>
          <p:cNvPr id="36" name="Line"/>
          <p:cNvSpPr/>
          <p:nvPr/>
        </p:nvSpPr>
        <p:spPr>
          <a:xfrm>
            <a:off x="762000" y="6845300"/>
            <a:ext cx="22860000" cy="0"/>
          </a:xfrm>
          <a:prstGeom prst="line">
            <a:avLst/>
          </a:prstGeom>
          <a:ln w="12700">
            <a:solidFill>
              <a:schemeClr val="accent1">
                <a:hueOff val="109193"/>
                <a:satOff val="-4874"/>
                <a:lumOff val="12971"/>
              </a:scheme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a:p>
        </p:txBody>
      </p:sp>
      <p:sp>
        <p:nvSpPr>
          <p:cNvPr id="37" name="Line"/>
          <p:cNvSpPr/>
          <p:nvPr/>
        </p:nvSpPr>
        <p:spPr>
          <a:xfrm>
            <a:off x="762000" y="6908800"/>
            <a:ext cx="22860000" cy="0"/>
          </a:xfrm>
          <a:prstGeom prst="line">
            <a:avLst/>
          </a:prstGeom>
          <a:ln w="12700">
            <a:solidFill>
              <a:schemeClr val="accent1">
                <a:hueOff val="109193"/>
                <a:satOff val="-4874"/>
                <a:lumOff val="12971"/>
              </a:scheme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a:p>
        </p:txBody>
      </p:sp>
      <p:sp>
        <p:nvSpPr>
          <p:cNvPr id="38" name="Title Text"/>
          <p:cNvSpPr txBox="1">
            <a:spLocks noGrp="1"/>
          </p:cNvSpPr>
          <p:nvPr>
            <p:ph type="title"/>
          </p:nvPr>
        </p:nvSpPr>
        <p:spPr>
          <a:xfrm>
            <a:off x="673100" y="3695700"/>
            <a:ext cx="23050500" cy="2959100"/>
          </a:xfrm>
          <a:prstGeom prst="rect">
            <a:avLst/>
          </a:prstGeom>
        </p:spPr>
        <p:txBody>
          <a:bodyPr anchor="b"/>
          <a:lstStyle/>
          <a:p>
            <a:r>
              <a:t>Title Text</a:t>
            </a:r>
          </a:p>
        </p:txBody>
      </p:sp>
      <p:sp>
        <p:nvSpPr>
          <p:cNvPr id="3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Photo - Vertical">
    <p:spTree>
      <p:nvGrpSpPr>
        <p:cNvPr id="1" name=""/>
        <p:cNvGrpSpPr/>
        <p:nvPr/>
      </p:nvGrpSpPr>
      <p:grpSpPr>
        <a:xfrm>
          <a:off x="0" y="0"/>
          <a:ext cx="0" cy="0"/>
          <a:chOff x="0" y="0"/>
          <a:chExt cx="0" cy="0"/>
        </a:xfrm>
      </p:grpSpPr>
      <p:grpSp>
        <p:nvGrpSpPr>
          <p:cNvPr id="48" name="Group"/>
          <p:cNvGrpSpPr/>
          <p:nvPr/>
        </p:nvGrpSpPr>
        <p:grpSpPr>
          <a:xfrm>
            <a:off x="673100" y="7416800"/>
            <a:ext cx="10909300" cy="63500"/>
            <a:chOff x="0" y="0"/>
            <a:chExt cx="10909299" cy="63500"/>
          </a:xfrm>
        </p:grpSpPr>
        <p:sp>
          <p:nvSpPr>
            <p:cNvPr id="46" name="Line"/>
            <p:cNvSpPr/>
            <p:nvPr/>
          </p:nvSpPr>
          <p:spPr>
            <a:xfrm>
              <a:off x="0" y="0"/>
              <a:ext cx="10909300" cy="0"/>
            </a:xfrm>
            <a:prstGeom prst="line">
              <a:avLst/>
            </a:prstGeom>
            <a:noFill/>
            <a:ln w="12700" cap="flat">
              <a:solidFill>
                <a:schemeClr val="accent1">
                  <a:hueOff val="109193"/>
                  <a:satOff val="-4874"/>
                  <a:lumOff val="12971"/>
                </a:schemeClr>
              </a:solidFill>
              <a:prstDash val="solid"/>
              <a:miter lim="400000"/>
            </a:ln>
            <a:effectLst/>
          </p:spPr>
          <p:txBody>
            <a:bodyPr wrap="square" lIns="50800" tIns="50800" rIns="50800" bIns="50800" numCol="1" anchor="ctr">
              <a:noAutofit/>
            </a:bodyPr>
            <a:lstStyle/>
            <a:p>
              <a:pPr algn="l" defTabSz="457200">
                <a:defRPr sz="1200">
                  <a:solidFill>
                    <a:srgbClr val="000000"/>
                  </a:solidFill>
                  <a:latin typeface="Helvetica"/>
                  <a:ea typeface="Helvetica"/>
                  <a:cs typeface="Helvetica"/>
                  <a:sym typeface="Helvetica"/>
                </a:defRPr>
              </a:pPr>
              <a:endParaRPr/>
            </a:p>
          </p:txBody>
        </p:sp>
        <p:sp>
          <p:nvSpPr>
            <p:cNvPr id="47" name="Line"/>
            <p:cNvSpPr/>
            <p:nvPr/>
          </p:nvSpPr>
          <p:spPr>
            <a:xfrm>
              <a:off x="0" y="63500"/>
              <a:ext cx="10909300" cy="0"/>
            </a:xfrm>
            <a:prstGeom prst="line">
              <a:avLst/>
            </a:prstGeom>
            <a:noFill/>
            <a:ln w="12700" cap="flat">
              <a:solidFill>
                <a:schemeClr val="accent1">
                  <a:hueOff val="109193"/>
                  <a:satOff val="-4874"/>
                  <a:lumOff val="12971"/>
                </a:schemeClr>
              </a:solidFill>
              <a:prstDash val="solid"/>
              <a:miter lim="400000"/>
            </a:ln>
            <a:effectLst/>
          </p:spPr>
          <p:txBody>
            <a:bodyPr wrap="square" lIns="50800" tIns="50800" rIns="50800" bIns="50800" numCol="1" anchor="ctr">
              <a:noAutofit/>
            </a:bodyPr>
            <a:lstStyle/>
            <a:p>
              <a:pPr algn="l" defTabSz="457200">
                <a:defRPr sz="1200">
                  <a:solidFill>
                    <a:srgbClr val="000000"/>
                  </a:solidFill>
                  <a:latin typeface="Helvetica"/>
                  <a:ea typeface="Helvetica"/>
                  <a:cs typeface="Helvetica"/>
                  <a:sym typeface="Helvetica"/>
                </a:defRPr>
              </a:pPr>
              <a:endParaRPr/>
            </a:p>
          </p:txBody>
        </p:sp>
      </p:grpSp>
      <p:sp>
        <p:nvSpPr>
          <p:cNvPr id="49" name="Black and white portrait photo of a smiling child looking up and away"/>
          <p:cNvSpPr>
            <a:spLocks noGrp="1"/>
          </p:cNvSpPr>
          <p:nvPr>
            <p:ph type="pic" idx="21"/>
          </p:nvPr>
        </p:nvSpPr>
        <p:spPr>
          <a:xfrm>
            <a:off x="10883900" y="0"/>
            <a:ext cx="16205200" cy="13716000"/>
          </a:xfrm>
          <a:prstGeom prst="rect">
            <a:avLst/>
          </a:prstGeom>
        </p:spPr>
        <p:txBody>
          <a:bodyPr lIns="91439" tIns="45719" rIns="91439" bIns="45719" anchor="t">
            <a:noAutofit/>
          </a:bodyPr>
          <a:lstStyle/>
          <a:p>
            <a:endParaRPr/>
          </a:p>
        </p:txBody>
      </p:sp>
      <p:sp>
        <p:nvSpPr>
          <p:cNvPr id="50" name="Title Text"/>
          <p:cNvSpPr txBox="1">
            <a:spLocks noGrp="1"/>
          </p:cNvSpPr>
          <p:nvPr>
            <p:ph type="title"/>
          </p:nvPr>
        </p:nvSpPr>
        <p:spPr>
          <a:xfrm>
            <a:off x="673100" y="2717800"/>
            <a:ext cx="10909300" cy="4559300"/>
          </a:xfrm>
          <a:prstGeom prst="rect">
            <a:avLst/>
          </a:prstGeom>
        </p:spPr>
        <p:txBody>
          <a:bodyPr anchor="b"/>
          <a:lstStyle/>
          <a:p>
            <a:r>
              <a:t>Title Text</a:t>
            </a:r>
          </a:p>
        </p:txBody>
      </p:sp>
      <p:sp>
        <p:nvSpPr>
          <p:cNvPr id="51" name="Body Level One…"/>
          <p:cNvSpPr txBox="1">
            <a:spLocks noGrp="1"/>
          </p:cNvSpPr>
          <p:nvPr>
            <p:ph type="body" sz="quarter" idx="1"/>
          </p:nvPr>
        </p:nvSpPr>
        <p:spPr>
          <a:xfrm>
            <a:off x="673100" y="7607300"/>
            <a:ext cx="10909300" cy="4737100"/>
          </a:xfrm>
          <a:prstGeom prst="rect">
            <a:avLst/>
          </a:prstGeom>
        </p:spPr>
        <p:txBody>
          <a:bodyPr anchor="t"/>
          <a:lstStyle>
            <a:lvl1pPr marL="0" indent="0">
              <a:spcBef>
                <a:spcPts val="1400"/>
              </a:spcBef>
              <a:buClrTx/>
              <a:buSzTx/>
              <a:buFontTx/>
              <a:buNone/>
              <a:defRPr sz="3200">
                <a:solidFill>
                  <a:srgbClr val="5C86B9"/>
                </a:solidFill>
              </a:defRPr>
            </a:lvl1pPr>
            <a:lvl2pPr marL="0" indent="0">
              <a:spcBef>
                <a:spcPts val="1400"/>
              </a:spcBef>
              <a:buClrTx/>
              <a:buSzTx/>
              <a:buFontTx/>
              <a:buNone/>
              <a:defRPr sz="3200">
                <a:solidFill>
                  <a:srgbClr val="5C86B9"/>
                </a:solidFill>
              </a:defRPr>
            </a:lvl2pPr>
            <a:lvl3pPr marL="0" indent="0">
              <a:spcBef>
                <a:spcPts val="1400"/>
              </a:spcBef>
              <a:buClrTx/>
              <a:buSzTx/>
              <a:buFontTx/>
              <a:buNone/>
              <a:defRPr sz="3200">
                <a:solidFill>
                  <a:srgbClr val="5C86B9"/>
                </a:solidFill>
              </a:defRPr>
            </a:lvl3pPr>
            <a:lvl4pPr marL="0" indent="0">
              <a:spcBef>
                <a:spcPts val="1400"/>
              </a:spcBef>
              <a:buClrTx/>
              <a:buSzTx/>
              <a:buFontTx/>
              <a:buNone/>
              <a:defRPr sz="3200">
                <a:solidFill>
                  <a:srgbClr val="5C86B9"/>
                </a:solidFill>
              </a:defRPr>
            </a:lvl4pPr>
            <a:lvl5pPr marL="0" indent="0">
              <a:spcBef>
                <a:spcPts val="1400"/>
              </a:spcBef>
              <a:buClrTx/>
              <a:buSzTx/>
              <a:buFontTx/>
              <a:buNone/>
              <a:defRPr sz="3200">
                <a:solidFill>
                  <a:srgbClr val="5C86B9"/>
                </a:solidFill>
              </a:defRPr>
            </a:lvl5pPr>
          </a:lstStyle>
          <a:p>
            <a:r>
              <a:t>Body Level One</a:t>
            </a:r>
          </a:p>
          <a:p>
            <a:pPr lvl="1"/>
            <a:r>
              <a:t>Body Level Two</a:t>
            </a:r>
          </a:p>
          <a:p>
            <a:pPr lvl="2"/>
            <a:r>
              <a:t>Body Level Three</a:t>
            </a:r>
          </a:p>
          <a:p>
            <a:pPr lvl="3"/>
            <a:r>
              <a:t>Body Level Four</a:t>
            </a:r>
          </a:p>
          <a:p>
            <a:pPr lvl="4"/>
            <a:r>
              <a:t>Body Level Five</a:t>
            </a:r>
          </a:p>
        </p:txBody>
      </p:sp>
      <p:sp>
        <p:nvSpPr>
          <p:cNvPr id="52" name="Slide Number"/>
          <p:cNvSpPr txBox="1">
            <a:spLocks noGrp="1"/>
          </p:cNvSpPr>
          <p:nvPr>
            <p:ph type="sldNum" sz="quarter" idx="2"/>
          </p:nvPr>
        </p:nvSpPr>
        <p:spPr>
          <a:prstGeom prst="rect">
            <a:avLst/>
          </a:prstGeom>
        </p:spPr>
        <p:txBody>
          <a:bodyPr/>
          <a:lstStyle>
            <a:lvl1pPr>
              <a:defRPr>
                <a:solidFill>
                  <a:srgbClr val="FFFFFF"/>
                </a:solidFill>
                <a:effectLst>
                  <a:outerShdw blurRad="38100" dist="15537" dir="5392174" rotWithShape="0">
                    <a:srgbClr val="000000">
                      <a:alpha val="78421"/>
                    </a:srgbClr>
                  </a:outerShdw>
                </a:effectLst>
              </a:defRPr>
            </a:lvl1p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59" name="Title Text"/>
          <p:cNvSpPr txBox="1">
            <a:spLocks noGrp="1"/>
          </p:cNvSpPr>
          <p:nvPr>
            <p:ph type="title"/>
          </p:nvPr>
        </p:nvSpPr>
        <p:spPr>
          <a:prstGeom prst="rect">
            <a:avLst/>
          </a:prstGeom>
        </p:spPr>
        <p:txBody>
          <a:bodyPr/>
          <a:lstStyle/>
          <a:p>
            <a:r>
              <a:t>Title Text</a:t>
            </a:r>
          </a:p>
        </p:txBody>
      </p:sp>
      <p:sp>
        <p:nvSpPr>
          <p:cNvPr id="6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67" name="Title Text"/>
          <p:cNvSpPr txBox="1">
            <a:spLocks noGrp="1"/>
          </p:cNvSpPr>
          <p:nvPr>
            <p:ph type="title"/>
          </p:nvPr>
        </p:nvSpPr>
        <p:spPr>
          <a:prstGeom prst="rect">
            <a:avLst/>
          </a:prstGeom>
        </p:spPr>
        <p:txBody>
          <a:bodyPr/>
          <a:lstStyle/>
          <a:p>
            <a:r>
              <a:t>Title Text</a:t>
            </a:r>
          </a:p>
        </p:txBody>
      </p:sp>
      <p:sp>
        <p:nvSpPr>
          <p:cNvPr id="68"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6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Title, Bullets &amp; Photo">
    <p:spTree>
      <p:nvGrpSpPr>
        <p:cNvPr id="1" name=""/>
        <p:cNvGrpSpPr/>
        <p:nvPr/>
      </p:nvGrpSpPr>
      <p:grpSpPr>
        <a:xfrm>
          <a:off x="0" y="0"/>
          <a:ext cx="0" cy="0"/>
          <a:chOff x="0" y="0"/>
          <a:chExt cx="0" cy="0"/>
        </a:xfrm>
      </p:grpSpPr>
      <p:sp>
        <p:nvSpPr>
          <p:cNvPr id="76" name="Line"/>
          <p:cNvSpPr/>
          <p:nvPr/>
        </p:nvSpPr>
        <p:spPr>
          <a:xfrm>
            <a:off x="762000" y="3606800"/>
            <a:ext cx="10668000" cy="0"/>
          </a:xfrm>
          <a:prstGeom prst="line">
            <a:avLst/>
          </a:prstGeom>
          <a:ln w="12700">
            <a:solidFill>
              <a:schemeClr val="accent1">
                <a:hueOff val="109193"/>
                <a:satOff val="-4874"/>
                <a:lumOff val="12971"/>
              </a:scheme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a:p>
        </p:txBody>
      </p:sp>
      <p:sp>
        <p:nvSpPr>
          <p:cNvPr id="77" name="Line"/>
          <p:cNvSpPr/>
          <p:nvPr/>
        </p:nvSpPr>
        <p:spPr>
          <a:xfrm>
            <a:off x="762000" y="3683000"/>
            <a:ext cx="10668000" cy="0"/>
          </a:xfrm>
          <a:prstGeom prst="line">
            <a:avLst/>
          </a:prstGeom>
          <a:ln w="12700">
            <a:solidFill>
              <a:schemeClr val="accent1">
                <a:hueOff val="109193"/>
                <a:satOff val="-4874"/>
                <a:lumOff val="12971"/>
              </a:scheme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a:p>
        </p:txBody>
      </p:sp>
      <p:sp>
        <p:nvSpPr>
          <p:cNvPr id="78" name="Black and white portrait photo of a smiling parent and their adult child touching foreheads"/>
          <p:cNvSpPr>
            <a:spLocks noGrp="1"/>
          </p:cNvSpPr>
          <p:nvPr>
            <p:ph type="pic" idx="21"/>
          </p:nvPr>
        </p:nvSpPr>
        <p:spPr>
          <a:xfrm>
            <a:off x="11366500" y="-1511300"/>
            <a:ext cx="13093700" cy="16733190"/>
          </a:xfrm>
          <a:prstGeom prst="rect">
            <a:avLst/>
          </a:prstGeom>
        </p:spPr>
        <p:txBody>
          <a:bodyPr lIns="91439" tIns="45719" rIns="91439" bIns="45719" anchor="t">
            <a:noAutofit/>
          </a:bodyPr>
          <a:lstStyle/>
          <a:p>
            <a:endParaRPr/>
          </a:p>
        </p:txBody>
      </p:sp>
      <p:sp>
        <p:nvSpPr>
          <p:cNvPr id="79" name="Title Text"/>
          <p:cNvSpPr txBox="1">
            <a:spLocks noGrp="1"/>
          </p:cNvSpPr>
          <p:nvPr>
            <p:ph type="title"/>
          </p:nvPr>
        </p:nvSpPr>
        <p:spPr>
          <a:xfrm>
            <a:off x="673100" y="622300"/>
            <a:ext cx="10909300" cy="2870200"/>
          </a:xfrm>
          <a:prstGeom prst="rect">
            <a:avLst/>
          </a:prstGeom>
        </p:spPr>
        <p:txBody>
          <a:bodyPr/>
          <a:lstStyle/>
          <a:p>
            <a:r>
              <a:t>Title Text</a:t>
            </a:r>
          </a:p>
        </p:txBody>
      </p:sp>
      <p:sp>
        <p:nvSpPr>
          <p:cNvPr id="80" name="Body Level One…"/>
          <p:cNvSpPr txBox="1">
            <a:spLocks noGrp="1"/>
          </p:cNvSpPr>
          <p:nvPr>
            <p:ph type="body" sz="half" idx="1"/>
          </p:nvPr>
        </p:nvSpPr>
        <p:spPr>
          <a:xfrm>
            <a:off x="673100" y="4191000"/>
            <a:ext cx="10909300" cy="8890000"/>
          </a:xfrm>
          <a:prstGeom prst="rect">
            <a:avLst/>
          </a:prstGeom>
        </p:spPr>
        <p:txBody>
          <a:bodyPr/>
          <a:lstStyle>
            <a:lvl1pPr marL="571500" indent="-571500">
              <a:spcBef>
                <a:spcPts val="5300"/>
              </a:spcBef>
              <a:defRPr sz="4200"/>
            </a:lvl1pPr>
            <a:lvl2pPr marL="1143000" indent="-571500">
              <a:spcBef>
                <a:spcPts val="5300"/>
              </a:spcBef>
              <a:defRPr sz="4200"/>
            </a:lvl2pPr>
            <a:lvl3pPr marL="1714500" indent="-571500">
              <a:spcBef>
                <a:spcPts val="5300"/>
              </a:spcBef>
              <a:defRPr sz="4200"/>
            </a:lvl3pPr>
            <a:lvl4pPr marL="2286000" indent="-571500">
              <a:spcBef>
                <a:spcPts val="5300"/>
              </a:spcBef>
              <a:defRPr sz="4200"/>
            </a:lvl4pPr>
            <a:lvl5pPr marL="2857500" indent="-571500">
              <a:spcBef>
                <a:spcPts val="5300"/>
              </a:spcBef>
              <a:defRPr sz="4200"/>
            </a:lvl5pPr>
          </a:lstStyle>
          <a:p>
            <a:r>
              <a:t>Body Level One</a:t>
            </a:r>
          </a:p>
          <a:p>
            <a:pPr lvl="1"/>
            <a:r>
              <a:t>Body Level Two</a:t>
            </a:r>
          </a:p>
          <a:p>
            <a:pPr lvl="2"/>
            <a:r>
              <a:t>Body Level Three</a:t>
            </a:r>
          </a:p>
          <a:p>
            <a:pPr lvl="3"/>
            <a:r>
              <a:t>Body Level Four</a:t>
            </a:r>
          </a:p>
          <a:p>
            <a:pPr lvl="4"/>
            <a:r>
              <a:t>Body Level Five</a:t>
            </a:r>
          </a:p>
        </p:txBody>
      </p:sp>
      <p:sp>
        <p:nvSpPr>
          <p:cNvPr id="81" name="Slide Number"/>
          <p:cNvSpPr txBox="1">
            <a:spLocks noGrp="1"/>
          </p:cNvSpPr>
          <p:nvPr>
            <p:ph type="sldNum" sz="quarter" idx="2"/>
          </p:nvPr>
        </p:nvSpPr>
        <p:spPr>
          <a:prstGeom prst="rect">
            <a:avLst/>
          </a:prstGeom>
        </p:spPr>
        <p:txBody>
          <a:bodyPr/>
          <a:lstStyle>
            <a:lvl1pPr>
              <a:defRPr>
                <a:solidFill>
                  <a:srgbClr val="FFFFFF"/>
                </a:solidFill>
                <a:effectLst>
                  <a:outerShdw blurRad="38100" dist="15537" dir="5392174" rotWithShape="0">
                    <a:srgbClr val="000000">
                      <a:alpha val="78421"/>
                    </a:srgbClr>
                  </a:outerShdw>
                </a:effectLst>
              </a:defRPr>
            </a:lvl1p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Bullets">
    <p:spTree>
      <p:nvGrpSpPr>
        <p:cNvPr id="1" name=""/>
        <p:cNvGrpSpPr/>
        <p:nvPr/>
      </p:nvGrpSpPr>
      <p:grpSpPr>
        <a:xfrm>
          <a:off x="0" y="0"/>
          <a:ext cx="0" cy="0"/>
          <a:chOff x="0" y="0"/>
          <a:chExt cx="0" cy="0"/>
        </a:xfrm>
      </p:grpSpPr>
      <p:sp>
        <p:nvSpPr>
          <p:cNvPr id="88" name="Body Level One…"/>
          <p:cNvSpPr txBox="1">
            <a:spLocks noGrp="1"/>
          </p:cNvSpPr>
          <p:nvPr>
            <p:ph type="body" idx="1"/>
          </p:nvPr>
        </p:nvSpPr>
        <p:spPr>
          <a:xfrm>
            <a:off x="673100" y="622300"/>
            <a:ext cx="23050500" cy="12471400"/>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89" name="Slide Number"/>
          <p:cNvSpPr txBox="1">
            <a:spLocks noGrp="1"/>
          </p:cNvSpPr>
          <p:nvPr>
            <p:ph type="sldNum" sz="quarter" idx="2"/>
          </p:nvPr>
        </p:nvSpPr>
        <p:spPr>
          <a:prstGeom prst="rect">
            <a:avLst/>
          </a:prstGeom>
        </p:spPr>
        <p:txBody>
          <a:bodyPr/>
          <a:lstStyle>
            <a:lvl1pPr>
              <a:defRPr>
                <a:solidFill>
                  <a:srgbClr val="324863"/>
                </a:solidFill>
              </a:defRPr>
            </a:lvl1p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Photo - 3 Up">
    <p:spTree>
      <p:nvGrpSpPr>
        <p:cNvPr id="1" name=""/>
        <p:cNvGrpSpPr/>
        <p:nvPr/>
      </p:nvGrpSpPr>
      <p:grpSpPr>
        <a:xfrm>
          <a:off x="0" y="0"/>
          <a:ext cx="0" cy="0"/>
          <a:chOff x="0" y="0"/>
          <a:chExt cx="0" cy="0"/>
        </a:xfrm>
      </p:grpSpPr>
      <p:sp>
        <p:nvSpPr>
          <p:cNvPr id="96" name="Black and white portrait photo of a smiling parent and their adult child touching foreheads"/>
          <p:cNvSpPr>
            <a:spLocks noGrp="1"/>
          </p:cNvSpPr>
          <p:nvPr>
            <p:ph type="pic" sz="half" idx="21"/>
          </p:nvPr>
        </p:nvSpPr>
        <p:spPr>
          <a:xfrm>
            <a:off x="15760700" y="4995231"/>
            <a:ext cx="7404100" cy="9462125"/>
          </a:xfrm>
          <a:prstGeom prst="rect">
            <a:avLst/>
          </a:prstGeom>
        </p:spPr>
        <p:txBody>
          <a:bodyPr lIns="91439" tIns="45719" rIns="91439" bIns="45719" anchor="t">
            <a:noAutofit/>
          </a:bodyPr>
          <a:lstStyle/>
          <a:p>
            <a:endParaRPr/>
          </a:p>
        </p:txBody>
      </p:sp>
      <p:sp>
        <p:nvSpPr>
          <p:cNvPr id="97" name="Black and white photo of three young children smiling"/>
          <p:cNvSpPr>
            <a:spLocks noGrp="1"/>
          </p:cNvSpPr>
          <p:nvPr>
            <p:ph type="pic" sz="quarter" idx="22"/>
          </p:nvPr>
        </p:nvSpPr>
        <p:spPr>
          <a:xfrm>
            <a:off x="15582900" y="952500"/>
            <a:ext cx="7772400" cy="5549980"/>
          </a:xfrm>
          <a:prstGeom prst="rect">
            <a:avLst/>
          </a:prstGeom>
        </p:spPr>
        <p:txBody>
          <a:bodyPr lIns="91439" tIns="45719" rIns="91439" bIns="45719" anchor="t">
            <a:noAutofit/>
          </a:bodyPr>
          <a:lstStyle/>
          <a:p>
            <a:endParaRPr/>
          </a:p>
        </p:txBody>
      </p:sp>
      <p:sp>
        <p:nvSpPr>
          <p:cNvPr id="98" name="Black and white portrait photo of a smiling child looking up and away"/>
          <p:cNvSpPr>
            <a:spLocks noGrp="1"/>
          </p:cNvSpPr>
          <p:nvPr>
            <p:ph type="pic" idx="23"/>
          </p:nvPr>
        </p:nvSpPr>
        <p:spPr>
          <a:xfrm>
            <a:off x="1206500" y="488578"/>
            <a:ext cx="14173200" cy="11996126"/>
          </a:xfrm>
          <a:prstGeom prst="rect">
            <a:avLst/>
          </a:prstGeom>
        </p:spPr>
        <p:txBody>
          <a:bodyPr lIns="91439" tIns="45719" rIns="91439" bIns="45719" anchor="t">
            <a:noAutofit/>
          </a:bodyPr>
          <a:lstStyle/>
          <a:p>
            <a:endParaRPr/>
          </a:p>
        </p:txBody>
      </p:sp>
      <p:sp>
        <p:nvSpPr>
          <p:cNvPr id="99" name="Slide Number"/>
          <p:cNvSpPr txBox="1">
            <a:spLocks noGrp="1"/>
          </p:cNvSpPr>
          <p:nvPr>
            <p:ph type="sldNum" sz="quarter" idx="2"/>
          </p:nvPr>
        </p:nvSpPr>
        <p:spPr>
          <a:prstGeom prst="rect">
            <a:avLst/>
          </a:prstGeom>
        </p:spPr>
        <p:txBody>
          <a:bodyPr/>
          <a:lstStyle>
            <a:lvl1pPr>
              <a:defRPr>
                <a:solidFill>
                  <a:srgbClr val="324863"/>
                </a:solidFill>
              </a:defRPr>
            </a:lvl1p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14"/>
          <a:srcRect/>
          <a:stretch>
            <a:fillRect/>
          </a:stretch>
        </a:blipFill>
        <a:effectLst/>
      </p:bgPr>
    </p:bg>
    <p:spTree>
      <p:nvGrpSpPr>
        <p:cNvPr id="1" name=""/>
        <p:cNvGrpSpPr/>
        <p:nvPr/>
      </p:nvGrpSpPr>
      <p:grpSpPr>
        <a:xfrm>
          <a:off x="0" y="0"/>
          <a:ext cx="0" cy="0"/>
          <a:chOff x="0" y="0"/>
          <a:chExt cx="0" cy="0"/>
        </a:xfrm>
      </p:grpSpPr>
      <p:sp>
        <p:nvSpPr>
          <p:cNvPr id="2" name="Line"/>
          <p:cNvSpPr/>
          <p:nvPr/>
        </p:nvSpPr>
        <p:spPr>
          <a:xfrm>
            <a:off x="762000" y="3606800"/>
            <a:ext cx="22860000" cy="0"/>
          </a:xfrm>
          <a:prstGeom prst="line">
            <a:avLst/>
          </a:prstGeom>
          <a:ln w="12700">
            <a:solidFill>
              <a:schemeClr val="accent1">
                <a:hueOff val="109193"/>
                <a:satOff val="-4874"/>
                <a:lumOff val="12971"/>
              </a:scheme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a:p>
        </p:txBody>
      </p:sp>
      <p:sp>
        <p:nvSpPr>
          <p:cNvPr id="3" name="Line"/>
          <p:cNvSpPr/>
          <p:nvPr/>
        </p:nvSpPr>
        <p:spPr>
          <a:xfrm>
            <a:off x="762000" y="3683000"/>
            <a:ext cx="22860000" cy="0"/>
          </a:xfrm>
          <a:prstGeom prst="line">
            <a:avLst/>
          </a:prstGeom>
          <a:ln w="12700">
            <a:solidFill>
              <a:schemeClr val="accent1">
                <a:hueOff val="109193"/>
                <a:satOff val="-4874"/>
                <a:lumOff val="12971"/>
              </a:scheme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a:p>
        </p:txBody>
      </p:sp>
      <p:sp>
        <p:nvSpPr>
          <p:cNvPr id="4" name="Title Text"/>
          <p:cNvSpPr txBox="1">
            <a:spLocks noGrp="1"/>
          </p:cNvSpPr>
          <p:nvPr>
            <p:ph type="title"/>
          </p:nvPr>
        </p:nvSpPr>
        <p:spPr>
          <a:xfrm>
            <a:off x="673100" y="622300"/>
            <a:ext cx="23050500" cy="28702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r>
              <a:t>Title Text</a:t>
            </a:r>
          </a:p>
        </p:txBody>
      </p:sp>
      <p:sp>
        <p:nvSpPr>
          <p:cNvPr id="5" name="Body Level One…"/>
          <p:cNvSpPr txBox="1">
            <a:spLocks noGrp="1"/>
          </p:cNvSpPr>
          <p:nvPr>
            <p:ph type="body" idx="1"/>
          </p:nvPr>
        </p:nvSpPr>
        <p:spPr>
          <a:xfrm>
            <a:off x="673100" y="4191000"/>
            <a:ext cx="23050500" cy="88900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sp>
        <p:nvSpPr>
          <p:cNvPr id="6" name="Slide Number"/>
          <p:cNvSpPr txBox="1">
            <a:spLocks noGrp="1"/>
          </p:cNvSpPr>
          <p:nvPr>
            <p:ph type="sldNum" sz="quarter" idx="2"/>
          </p:nvPr>
        </p:nvSpPr>
        <p:spPr>
          <a:xfrm>
            <a:off x="23228300" y="12979400"/>
            <a:ext cx="393700" cy="469900"/>
          </a:xfrm>
          <a:prstGeom prst="rect">
            <a:avLst/>
          </a:prstGeom>
          <a:ln w="12700">
            <a:miter lim="400000"/>
          </a:ln>
        </p:spPr>
        <p:txBody>
          <a:bodyPr wrap="none" lIns="50800" tIns="50800" rIns="50800" bIns="50800" anchor="ctr">
            <a:spAutoFit/>
          </a:bodyPr>
          <a:lstStyle>
            <a:lvl1pPr>
              <a:defRPr sz="2200">
                <a:solidFill>
                  <a:schemeClr val="accent1">
                    <a:hueOff val="54750"/>
                    <a:satOff val="-1697"/>
                    <a:lumOff val="-18038"/>
                  </a:schemeClr>
                </a:solidFil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spd="med"/>
  <p:hf hdr="0" ftr="0" dt="0"/>
  <p:txStyles>
    <p:titleStyle>
      <a:lvl1pPr marL="0" marR="0" indent="0" algn="l" defTabSz="825500" rtl="0" latinLnBrk="0">
        <a:lnSpc>
          <a:spcPct val="100000"/>
        </a:lnSpc>
        <a:spcBef>
          <a:spcPts val="0"/>
        </a:spcBef>
        <a:spcAft>
          <a:spcPts val="0"/>
        </a:spcAft>
        <a:buClrTx/>
        <a:buSzTx/>
        <a:buFontTx/>
        <a:buNone/>
        <a:tabLst/>
        <a:defRPr sz="9000" b="0" i="0" u="none" strike="noStrike" cap="none" spc="-180" baseline="0">
          <a:solidFill>
            <a:schemeClr val="accent1">
              <a:hueOff val="54750"/>
              <a:satOff val="-1697"/>
              <a:lumOff val="-18038"/>
            </a:schemeClr>
          </a:solidFill>
          <a:uFillTx/>
          <a:latin typeface="+mn-lt"/>
          <a:ea typeface="+mn-ea"/>
          <a:cs typeface="+mn-cs"/>
          <a:sym typeface="Didot"/>
        </a:defRPr>
      </a:lvl1pPr>
      <a:lvl2pPr marL="0" marR="0" indent="0" algn="l" defTabSz="825500" rtl="0" latinLnBrk="0">
        <a:lnSpc>
          <a:spcPct val="100000"/>
        </a:lnSpc>
        <a:spcBef>
          <a:spcPts val="0"/>
        </a:spcBef>
        <a:spcAft>
          <a:spcPts val="0"/>
        </a:spcAft>
        <a:buClrTx/>
        <a:buSzTx/>
        <a:buFontTx/>
        <a:buNone/>
        <a:tabLst/>
        <a:defRPr sz="9000" b="0" i="0" u="none" strike="noStrike" cap="none" spc="-180" baseline="0">
          <a:solidFill>
            <a:schemeClr val="accent1">
              <a:hueOff val="54750"/>
              <a:satOff val="-1697"/>
              <a:lumOff val="-18038"/>
            </a:schemeClr>
          </a:solidFill>
          <a:uFillTx/>
          <a:latin typeface="+mn-lt"/>
          <a:ea typeface="+mn-ea"/>
          <a:cs typeface="+mn-cs"/>
          <a:sym typeface="Didot"/>
        </a:defRPr>
      </a:lvl2pPr>
      <a:lvl3pPr marL="0" marR="0" indent="0" algn="l" defTabSz="825500" rtl="0" latinLnBrk="0">
        <a:lnSpc>
          <a:spcPct val="100000"/>
        </a:lnSpc>
        <a:spcBef>
          <a:spcPts val="0"/>
        </a:spcBef>
        <a:spcAft>
          <a:spcPts val="0"/>
        </a:spcAft>
        <a:buClrTx/>
        <a:buSzTx/>
        <a:buFontTx/>
        <a:buNone/>
        <a:tabLst/>
        <a:defRPr sz="9000" b="0" i="0" u="none" strike="noStrike" cap="none" spc="-180" baseline="0">
          <a:solidFill>
            <a:schemeClr val="accent1">
              <a:hueOff val="54750"/>
              <a:satOff val="-1697"/>
              <a:lumOff val="-18038"/>
            </a:schemeClr>
          </a:solidFill>
          <a:uFillTx/>
          <a:latin typeface="+mn-lt"/>
          <a:ea typeface="+mn-ea"/>
          <a:cs typeface="+mn-cs"/>
          <a:sym typeface="Didot"/>
        </a:defRPr>
      </a:lvl3pPr>
      <a:lvl4pPr marL="0" marR="0" indent="0" algn="l" defTabSz="825500" rtl="0" latinLnBrk="0">
        <a:lnSpc>
          <a:spcPct val="100000"/>
        </a:lnSpc>
        <a:spcBef>
          <a:spcPts val="0"/>
        </a:spcBef>
        <a:spcAft>
          <a:spcPts val="0"/>
        </a:spcAft>
        <a:buClrTx/>
        <a:buSzTx/>
        <a:buFontTx/>
        <a:buNone/>
        <a:tabLst/>
        <a:defRPr sz="9000" b="0" i="0" u="none" strike="noStrike" cap="none" spc="-180" baseline="0">
          <a:solidFill>
            <a:schemeClr val="accent1">
              <a:hueOff val="54750"/>
              <a:satOff val="-1697"/>
              <a:lumOff val="-18038"/>
            </a:schemeClr>
          </a:solidFill>
          <a:uFillTx/>
          <a:latin typeface="+mn-lt"/>
          <a:ea typeface="+mn-ea"/>
          <a:cs typeface="+mn-cs"/>
          <a:sym typeface="Didot"/>
        </a:defRPr>
      </a:lvl4pPr>
      <a:lvl5pPr marL="0" marR="0" indent="0" algn="l" defTabSz="825500" rtl="0" latinLnBrk="0">
        <a:lnSpc>
          <a:spcPct val="100000"/>
        </a:lnSpc>
        <a:spcBef>
          <a:spcPts val="0"/>
        </a:spcBef>
        <a:spcAft>
          <a:spcPts val="0"/>
        </a:spcAft>
        <a:buClrTx/>
        <a:buSzTx/>
        <a:buFontTx/>
        <a:buNone/>
        <a:tabLst/>
        <a:defRPr sz="9000" b="0" i="0" u="none" strike="noStrike" cap="none" spc="-180" baseline="0">
          <a:solidFill>
            <a:schemeClr val="accent1">
              <a:hueOff val="54750"/>
              <a:satOff val="-1697"/>
              <a:lumOff val="-18038"/>
            </a:schemeClr>
          </a:solidFill>
          <a:uFillTx/>
          <a:latin typeface="+mn-lt"/>
          <a:ea typeface="+mn-ea"/>
          <a:cs typeface="+mn-cs"/>
          <a:sym typeface="Didot"/>
        </a:defRPr>
      </a:lvl5pPr>
      <a:lvl6pPr marL="0" marR="0" indent="0" algn="l" defTabSz="825500" rtl="0" latinLnBrk="0">
        <a:lnSpc>
          <a:spcPct val="100000"/>
        </a:lnSpc>
        <a:spcBef>
          <a:spcPts val="0"/>
        </a:spcBef>
        <a:spcAft>
          <a:spcPts val="0"/>
        </a:spcAft>
        <a:buClrTx/>
        <a:buSzTx/>
        <a:buFontTx/>
        <a:buNone/>
        <a:tabLst/>
        <a:defRPr sz="9000" b="0" i="0" u="none" strike="noStrike" cap="none" spc="-180" baseline="0">
          <a:solidFill>
            <a:schemeClr val="accent1">
              <a:hueOff val="54750"/>
              <a:satOff val="-1697"/>
              <a:lumOff val="-18038"/>
            </a:schemeClr>
          </a:solidFill>
          <a:uFillTx/>
          <a:latin typeface="+mn-lt"/>
          <a:ea typeface="+mn-ea"/>
          <a:cs typeface="+mn-cs"/>
          <a:sym typeface="Didot"/>
        </a:defRPr>
      </a:lvl6pPr>
      <a:lvl7pPr marL="0" marR="0" indent="0" algn="l" defTabSz="825500" rtl="0" latinLnBrk="0">
        <a:lnSpc>
          <a:spcPct val="100000"/>
        </a:lnSpc>
        <a:spcBef>
          <a:spcPts val="0"/>
        </a:spcBef>
        <a:spcAft>
          <a:spcPts val="0"/>
        </a:spcAft>
        <a:buClrTx/>
        <a:buSzTx/>
        <a:buFontTx/>
        <a:buNone/>
        <a:tabLst/>
        <a:defRPr sz="9000" b="0" i="0" u="none" strike="noStrike" cap="none" spc="-180" baseline="0">
          <a:solidFill>
            <a:schemeClr val="accent1">
              <a:hueOff val="54750"/>
              <a:satOff val="-1697"/>
              <a:lumOff val="-18038"/>
            </a:schemeClr>
          </a:solidFill>
          <a:uFillTx/>
          <a:latin typeface="+mn-lt"/>
          <a:ea typeface="+mn-ea"/>
          <a:cs typeface="+mn-cs"/>
          <a:sym typeface="Didot"/>
        </a:defRPr>
      </a:lvl7pPr>
      <a:lvl8pPr marL="0" marR="0" indent="0" algn="l" defTabSz="825500" rtl="0" latinLnBrk="0">
        <a:lnSpc>
          <a:spcPct val="100000"/>
        </a:lnSpc>
        <a:spcBef>
          <a:spcPts val="0"/>
        </a:spcBef>
        <a:spcAft>
          <a:spcPts val="0"/>
        </a:spcAft>
        <a:buClrTx/>
        <a:buSzTx/>
        <a:buFontTx/>
        <a:buNone/>
        <a:tabLst/>
        <a:defRPr sz="9000" b="0" i="0" u="none" strike="noStrike" cap="none" spc="-180" baseline="0">
          <a:solidFill>
            <a:schemeClr val="accent1">
              <a:hueOff val="54750"/>
              <a:satOff val="-1697"/>
              <a:lumOff val="-18038"/>
            </a:schemeClr>
          </a:solidFill>
          <a:uFillTx/>
          <a:latin typeface="+mn-lt"/>
          <a:ea typeface="+mn-ea"/>
          <a:cs typeface="+mn-cs"/>
          <a:sym typeface="Didot"/>
        </a:defRPr>
      </a:lvl8pPr>
      <a:lvl9pPr marL="0" marR="0" indent="0" algn="l" defTabSz="825500" rtl="0" latinLnBrk="0">
        <a:lnSpc>
          <a:spcPct val="100000"/>
        </a:lnSpc>
        <a:spcBef>
          <a:spcPts val="0"/>
        </a:spcBef>
        <a:spcAft>
          <a:spcPts val="0"/>
        </a:spcAft>
        <a:buClrTx/>
        <a:buSzTx/>
        <a:buFontTx/>
        <a:buNone/>
        <a:tabLst/>
        <a:defRPr sz="9000" b="0" i="0" u="none" strike="noStrike" cap="none" spc="-180" baseline="0">
          <a:solidFill>
            <a:schemeClr val="accent1">
              <a:hueOff val="54750"/>
              <a:satOff val="-1697"/>
              <a:lumOff val="-18038"/>
            </a:schemeClr>
          </a:solidFill>
          <a:uFillTx/>
          <a:latin typeface="+mn-lt"/>
          <a:ea typeface="+mn-ea"/>
          <a:cs typeface="+mn-cs"/>
          <a:sym typeface="Didot"/>
        </a:defRPr>
      </a:lvl9pPr>
    </p:titleStyle>
    <p:bodyStyle>
      <a:lvl1pPr marL="736600" marR="0" indent="-736600" algn="l" defTabSz="825500" rtl="0" latinLnBrk="0">
        <a:lnSpc>
          <a:spcPct val="100000"/>
        </a:lnSpc>
        <a:spcBef>
          <a:spcPts val="5900"/>
        </a:spcBef>
        <a:spcAft>
          <a:spcPts val="0"/>
        </a:spcAft>
        <a:buClr>
          <a:srgbClr val="5C86B9"/>
        </a:buClr>
        <a:buSzPct val="70000"/>
        <a:buFont typeface="Zapf Dingbats"/>
        <a:buChar char="✤"/>
        <a:tabLst/>
        <a:defRPr sz="5200" b="0" i="0" u="none" strike="noStrike" cap="none" spc="0" baseline="0">
          <a:solidFill>
            <a:srgbClr val="000000"/>
          </a:solidFill>
          <a:uFillTx/>
          <a:latin typeface="Palatino"/>
          <a:ea typeface="Palatino"/>
          <a:cs typeface="Palatino"/>
          <a:sym typeface="Palatino"/>
        </a:defRPr>
      </a:lvl1pPr>
      <a:lvl2pPr marL="1473200" marR="0" indent="-736600" algn="l" defTabSz="825500" rtl="0" latinLnBrk="0">
        <a:lnSpc>
          <a:spcPct val="100000"/>
        </a:lnSpc>
        <a:spcBef>
          <a:spcPts val="5900"/>
        </a:spcBef>
        <a:spcAft>
          <a:spcPts val="0"/>
        </a:spcAft>
        <a:buClr>
          <a:srgbClr val="5C86B9"/>
        </a:buClr>
        <a:buSzPct val="70000"/>
        <a:buFont typeface="Zapf Dingbats"/>
        <a:buChar char="✤"/>
        <a:tabLst/>
        <a:defRPr sz="5200" b="0" i="0" u="none" strike="noStrike" cap="none" spc="0" baseline="0">
          <a:solidFill>
            <a:srgbClr val="000000"/>
          </a:solidFill>
          <a:uFillTx/>
          <a:latin typeface="Palatino"/>
          <a:ea typeface="Palatino"/>
          <a:cs typeface="Palatino"/>
          <a:sym typeface="Palatino"/>
        </a:defRPr>
      </a:lvl2pPr>
      <a:lvl3pPr marL="2209800" marR="0" indent="-736600" algn="l" defTabSz="825500" rtl="0" latinLnBrk="0">
        <a:lnSpc>
          <a:spcPct val="100000"/>
        </a:lnSpc>
        <a:spcBef>
          <a:spcPts val="5900"/>
        </a:spcBef>
        <a:spcAft>
          <a:spcPts val="0"/>
        </a:spcAft>
        <a:buClr>
          <a:srgbClr val="5C86B9"/>
        </a:buClr>
        <a:buSzPct val="70000"/>
        <a:buFont typeface="Zapf Dingbats"/>
        <a:buChar char="✤"/>
        <a:tabLst/>
        <a:defRPr sz="5200" b="0" i="0" u="none" strike="noStrike" cap="none" spc="0" baseline="0">
          <a:solidFill>
            <a:srgbClr val="000000"/>
          </a:solidFill>
          <a:uFillTx/>
          <a:latin typeface="Palatino"/>
          <a:ea typeface="Palatino"/>
          <a:cs typeface="Palatino"/>
          <a:sym typeface="Palatino"/>
        </a:defRPr>
      </a:lvl3pPr>
      <a:lvl4pPr marL="2946400" marR="0" indent="-736600" algn="l" defTabSz="825500" rtl="0" latinLnBrk="0">
        <a:lnSpc>
          <a:spcPct val="100000"/>
        </a:lnSpc>
        <a:spcBef>
          <a:spcPts val="5900"/>
        </a:spcBef>
        <a:spcAft>
          <a:spcPts val="0"/>
        </a:spcAft>
        <a:buClr>
          <a:srgbClr val="5C86B9"/>
        </a:buClr>
        <a:buSzPct val="70000"/>
        <a:buFont typeface="Zapf Dingbats"/>
        <a:buChar char="✤"/>
        <a:tabLst/>
        <a:defRPr sz="5200" b="0" i="0" u="none" strike="noStrike" cap="none" spc="0" baseline="0">
          <a:solidFill>
            <a:srgbClr val="000000"/>
          </a:solidFill>
          <a:uFillTx/>
          <a:latin typeface="Palatino"/>
          <a:ea typeface="Palatino"/>
          <a:cs typeface="Palatino"/>
          <a:sym typeface="Palatino"/>
        </a:defRPr>
      </a:lvl4pPr>
      <a:lvl5pPr marL="3683000" marR="0" indent="-736600" algn="l" defTabSz="825500" rtl="0" latinLnBrk="0">
        <a:lnSpc>
          <a:spcPct val="100000"/>
        </a:lnSpc>
        <a:spcBef>
          <a:spcPts val="5900"/>
        </a:spcBef>
        <a:spcAft>
          <a:spcPts val="0"/>
        </a:spcAft>
        <a:buClr>
          <a:srgbClr val="5C86B9"/>
        </a:buClr>
        <a:buSzPct val="70000"/>
        <a:buFont typeface="Zapf Dingbats"/>
        <a:buChar char="✤"/>
        <a:tabLst/>
        <a:defRPr sz="5200" b="0" i="0" u="none" strike="noStrike" cap="none" spc="0" baseline="0">
          <a:solidFill>
            <a:srgbClr val="000000"/>
          </a:solidFill>
          <a:uFillTx/>
          <a:latin typeface="Palatino"/>
          <a:ea typeface="Palatino"/>
          <a:cs typeface="Palatino"/>
          <a:sym typeface="Palatino"/>
        </a:defRPr>
      </a:lvl5pPr>
      <a:lvl6pPr marL="4419600" marR="0" indent="-736600" algn="l" defTabSz="825500" rtl="0" latinLnBrk="0">
        <a:lnSpc>
          <a:spcPct val="100000"/>
        </a:lnSpc>
        <a:spcBef>
          <a:spcPts val="5900"/>
        </a:spcBef>
        <a:spcAft>
          <a:spcPts val="0"/>
        </a:spcAft>
        <a:buClr>
          <a:srgbClr val="5C86B9"/>
        </a:buClr>
        <a:buSzPct val="70000"/>
        <a:buFont typeface="Zapf Dingbats"/>
        <a:buChar char="✤"/>
        <a:tabLst/>
        <a:defRPr sz="5200" b="0" i="0" u="none" strike="noStrike" cap="none" spc="0" baseline="0">
          <a:solidFill>
            <a:srgbClr val="000000"/>
          </a:solidFill>
          <a:uFillTx/>
          <a:latin typeface="Palatino"/>
          <a:ea typeface="Palatino"/>
          <a:cs typeface="Palatino"/>
          <a:sym typeface="Palatino"/>
        </a:defRPr>
      </a:lvl6pPr>
      <a:lvl7pPr marL="5156200" marR="0" indent="-736600" algn="l" defTabSz="825500" rtl="0" latinLnBrk="0">
        <a:lnSpc>
          <a:spcPct val="100000"/>
        </a:lnSpc>
        <a:spcBef>
          <a:spcPts val="5900"/>
        </a:spcBef>
        <a:spcAft>
          <a:spcPts val="0"/>
        </a:spcAft>
        <a:buClr>
          <a:srgbClr val="5C86B9"/>
        </a:buClr>
        <a:buSzPct val="70000"/>
        <a:buFont typeface="Zapf Dingbats"/>
        <a:buChar char="✤"/>
        <a:tabLst/>
        <a:defRPr sz="5200" b="0" i="0" u="none" strike="noStrike" cap="none" spc="0" baseline="0">
          <a:solidFill>
            <a:srgbClr val="000000"/>
          </a:solidFill>
          <a:uFillTx/>
          <a:latin typeface="Palatino"/>
          <a:ea typeface="Palatino"/>
          <a:cs typeface="Palatino"/>
          <a:sym typeface="Palatino"/>
        </a:defRPr>
      </a:lvl7pPr>
      <a:lvl8pPr marL="5892800" marR="0" indent="-736600" algn="l" defTabSz="825500" rtl="0" latinLnBrk="0">
        <a:lnSpc>
          <a:spcPct val="100000"/>
        </a:lnSpc>
        <a:spcBef>
          <a:spcPts val="5900"/>
        </a:spcBef>
        <a:spcAft>
          <a:spcPts val="0"/>
        </a:spcAft>
        <a:buClr>
          <a:srgbClr val="5C86B9"/>
        </a:buClr>
        <a:buSzPct val="70000"/>
        <a:buFont typeface="Zapf Dingbats"/>
        <a:buChar char="✤"/>
        <a:tabLst/>
        <a:defRPr sz="5200" b="0" i="0" u="none" strike="noStrike" cap="none" spc="0" baseline="0">
          <a:solidFill>
            <a:srgbClr val="000000"/>
          </a:solidFill>
          <a:uFillTx/>
          <a:latin typeface="Palatino"/>
          <a:ea typeface="Palatino"/>
          <a:cs typeface="Palatino"/>
          <a:sym typeface="Palatino"/>
        </a:defRPr>
      </a:lvl8pPr>
      <a:lvl9pPr marL="6629400" marR="0" indent="-736600" algn="l" defTabSz="825500" rtl="0" latinLnBrk="0">
        <a:lnSpc>
          <a:spcPct val="100000"/>
        </a:lnSpc>
        <a:spcBef>
          <a:spcPts val="5900"/>
        </a:spcBef>
        <a:spcAft>
          <a:spcPts val="0"/>
        </a:spcAft>
        <a:buClr>
          <a:srgbClr val="5C86B9"/>
        </a:buClr>
        <a:buSzPct val="70000"/>
        <a:buFont typeface="Zapf Dingbats"/>
        <a:buChar char="✤"/>
        <a:tabLst/>
        <a:defRPr sz="5200" b="0" i="0" u="none" strike="noStrike" cap="none" spc="0" baseline="0">
          <a:solidFill>
            <a:srgbClr val="000000"/>
          </a:solidFill>
          <a:uFillTx/>
          <a:latin typeface="Palatino"/>
          <a:ea typeface="Palatino"/>
          <a:cs typeface="Palatino"/>
          <a:sym typeface="Palatino"/>
        </a:defRPr>
      </a:lvl9pPr>
    </p:bodyStyle>
    <p:otherStyle>
      <a:lvl1pPr marL="0" marR="0" indent="0" algn="ctr" defTabSz="825500" latinLnBrk="0">
        <a:lnSpc>
          <a:spcPct val="100000"/>
        </a:lnSpc>
        <a:spcBef>
          <a:spcPts val="0"/>
        </a:spcBef>
        <a:spcAft>
          <a:spcPts val="0"/>
        </a:spcAft>
        <a:buClrTx/>
        <a:buSzTx/>
        <a:buFontTx/>
        <a:buNone/>
        <a:tabLst/>
        <a:defRPr sz="2200" b="0" i="0" u="none" strike="noStrike" cap="none" spc="0" baseline="0">
          <a:solidFill>
            <a:schemeClr val="tx1"/>
          </a:solidFill>
          <a:uFillTx/>
          <a:latin typeface="+mn-lt"/>
          <a:ea typeface="+mn-ea"/>
          <a:cs typeface="+mn-cs"/>
          <a:sym typeface="Palatino"/>
        </a:defRPr>
      </a:lvl1pPr>
      <a:lvl2pPr marL="0" marR="0" indent="0" algn="ctr" defTabSz="825500" latinLnBrk="0">
        <a:lnSpc>
          <a:spcPct val="100000"/>
        </a:lnSpc>
        <a:spcBef>
          <a:spcPts val="0"/>
        </a:spcBef>
        <a:spcAft>
          <a:spcPts val="0"/>
        </a:spcAft>
        <a:buClrTx/>
        <a:buSzTx/>
        <a:buFontTx/>
        <a:buNone/>
        <a:tabLst/>
        <a:defRPr sz="2200" b="0" i="0" u="none" strike="noStrike" cap="none" spc="0" baseline="0">
          <a:solidFill>
            <a:schemeClr val="tx1"/>
          </a:solidFill>
          <a:uFillTx/>
          <a:latin typeface="+mn-lt"/>
          <a:ea typeface="+mn-ea"/>
          <a:cs typeface="+mn-cs"/>
          <a:sym typeface="Palatino"/>
        </a:defRPr>
      </a:lvl2pPr>
      <a:lvl3pPr marL="0" marR="0" indent="0" algn="ctr" defTabSz="825500" latinLnBrk="0">
        <a:lnSpc>
          <a:spcPct val="100000"/>
        </a:lnSpc>
        <a:spcBef>
          <a:spcPts val="0"/>
        </a:spcBef>
        <a:spcAft>
          <a:spcPts val="0"/>
        </a:spcAft>
        <a:buClrTx/>
        <a:buSzTx/>
        <a:buFontTx/>
        <a:buNone/>
        <a:tabLst/>
        <a:defRPr sz="2200" b="0" i="0" u="none" strike="noStrike" cap="none" spc="0" baseline="0">
          <a:solidFill>
            <a:schemeClr val="tx1"/>
          </a:solidFill>
          <a:uFillTx/>
          <a:latin typeface="+mn-lt"/>
          <a:ea typeface="+mn-ea"/>
          <a:cs typeface="+mn-cs"/>
          <a:sym typeface="Palatino"/>
        </a:defRPr>
      </a:lvl3pPr>
      <a:lvl4pPr marL="0" marR="0" indent="0" algn="ctr" defTabSz="825500" latinLnBrk="0">
        <a:lnSpc>
          <a:spcPct val="100000"/>
        </a:lnSpc>
        <a:spcBef>
          <a:spcPts val="0"/>
        </a:spcBef>
        <a:spcAft>
          <a:spcPts val="0"/>
        </a:spcAft>
        <a:buClrTx/>
        <a:buSzTx/>
        <a:buFontTx/>
        <a:buNone/>
        <a:tabLst/>
        <a:defRPr sz="2200" b="0" i="0" u="none" strike="noStrike" cap="none" spc="0" baseline="0">
          <a:solidFill>
            <a:schemeClr val="tx1"/>
          </a:solidFill>
          <a:uFillTx/>
          <a:latin typeface="+mn-lt"/>
          <a:ea typeface="+mn-ea"/>
          <a:cs typeface="+mn-cs"/>
          <a:sym typeface="Palatino"/>
        </a:defRPr>
      </a:lvl4pPr>
      <a:lvl5pPr marL="0" marR="0" indent="0" algn="ctr" defTabSz="825500" latinLnBrk="0">
        <a:lnSpc>
          <a:spcPct val="100000"/>
        </a:lnSpc>
        <a:spcBef>
          <a:spcPts val="0"/>
        </a:spcBef>
        <a:spcAft>
          <a:spcPts val="0"/>
        </a:spcAft>
        <a:buClrTx/>
        <a:buSzTx/>
        <a:buFontTx/>
        <a:buNone/>
        <a:tabLst/>
        <a:defRPr sz="2200" b="0" i="0" u="none" strike="noStrike" cap="none" spc="0" baseline="0">
          <a:solidFill>
            <a:schemeClr val="tx1"/>
          </a:solidFill>
          <a:uFillTx/>
          <a:latin typeface="+mn-lt"/>
          <a:ea typeface="+mn-ea"/>
          <a:cs typeface="+mn-cs"/>
          <a:sym typeface="Palatino"/>
        </a:defRPr>
      </a:lvl5pPr>
      <a:lvl6pPr marL="0" marR="0" indent="0" algn="ctr" defTabSz="825500" latinLnBrk="0">
        <a:lnSpc>
          <a:spcPct val="100000"/>
        </a:lnSpc>
        <a:spcBef>
          <a:spcPts val="0"/>
        </a:spcBef>
        <a:spcAft>
          <a:spcPts val="0"/>
        </a:spcAft>
        <a:buClrTx/>
        <a:buSzTx/>
        <a:buFontTx/>
        <a:buNone/>
        <a:tabLst/>
        <a:defRPr sz="2200" b="0" i="0" u="none" strike="noStrike" cap="none" spc="0" baseline="0">
          <a:solidFill>
            <a:schemeClr val="tx1"/>
          </a:solidFill>
          <a:uFillTx/>
          <a:latin typeface="+mn-lt"/>
          <a:ea typeface="+mn-ea"/>
          <a:cs typeface="+mn-cs"/>
          <a:sym typeface="Palatino"/>
        </a:defRPr>
      </a:lvl6pPr>
      <a:lvl7pPr marL="0" marR="0" indent="0" algn="ctr" defTabSz="825500" latinLnBrk="0">
        <a:lnSpc>
          <a:spcPct val="100000"/>
        </a:lnSpc>
        <a:spcBef>
          <a:spcPts val="0"/>
        </a:spcBef>
        <a:spcAft>
          <a:spcPts val="0"/>
        </a:spcAft>
        <a:buClrTx/>
        <a:buSzTx/>
        <a:buFontTx/>
        <a:buNone/>
        <a:tabLst/>
        <a:defRPr sz="2200" b="0" i="0" u="none" strike="noStrike" cap="none" spc="0" baseline="0">
          <a:solidFill>
            <a:schemeClr val="tx1"/>
          </a:solidFill>
          <a:uFillTx/>
          <a:latin typeface="+mn-lt"/>
          <a:ea typeface="+mn-ea"/>
          <a:cs typeface="+mn-cs"/>
          <a:sym typeface="Palatino"/>
        </a:defRPr>
      </a:lvl7pPr>
      <a:lvl8pPr marL="0" marR="0" indent="0" algn="ctr" defTabSz="825500" latinLnBrk="0">
        <a:lnSpc>
          <a:spcPct val="100000"/>
        </a:lnSpc>
        <a:spcBef>
          <a:spcPts val="0"/>
        </a:spcBef>
        <a:spcAft>
          <a:spcPts val="0"/>
        </a:spcAft>
        <a:buClrTx/>
        <a:buSzTx/>
        <a:buFontTx/>
        <a:buNone/>
        <a:tabLst/>
        <a:defRPr sz="2200" b="0" i="0" u="none" strike="noStrike" cap="none" spc="0" baseline="0">
          <a:solidFill>
            <a:schemeClr val="tx1"/>
          </a:solidFill>
          <a:uFillTx/>
          <a:latin typeface="+mn-lt"/>
          <a:ea typeface="+mn-ea"/>
          <a:cs typeface="+mn-cs"/>
          <a:sym typeface="Palatino"/>
        </a:defRPr>
      </a:lvl8pPr>
      <a:lvl9pPr marL="0" marR="0" indent="0" algn="ctr" defTabSz="825500" latinLnBrk="0">
        <a:lnSpc>
          <a:spcPct val="100000"/>
        </a:lnSpc>
        <a:spcBef>
          <a:spcPts val="0"/>
        </a:spcBef>
        <a:spcAft>
          <a:spcPts val="0"/>
        </a:spcAft>
        <a:buClrTx/>
        <a:buSzTx/>
        <a:buFontTx/>
        <a:buNone/>
        <a:tabLst/>
        <a:defRPr sz="2200" b="0" i="0" u="none" strike="noStrike" cap="none" spc="0" baseline="0">
          <a:solidFill>
            <a:schemeClr val="tx1"/>
          </a:solidFill>
          <a:uFillTx/>
          <a:latin typeface="+mn-lt"/>
          <a:ea typeface="+mn-ea"/>
          <a:cs typeface="+mn-cs"/>
          <a:sym typeface="Palatino"/>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image" Target="../media/image26.png"/><Relationship Id="rId5" Type="http://schemas.openxmlformats.org/officeDocument/2006/relationships/image" Target="../media/image17.png"/><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1.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6.xml"/><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8.xml"/><Relationship Id="rId1" Type="http://schemas.openxmlformats.org/officeDocument/2006/relationships/slideLayout" Target="../slideLayouts/slideLayout6.xml"/><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9.xml"/><Relationship Id="rId1" Type="http://schemas.openxmlformats.org/officeDocument/2006/relationships/slideLayout" Target="../slideLayouts/slideLayout6.xml"/><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xml"/><Relationship Id="rId1" Type="http://schemas.openxmlformats.org/officeDocument/2006/relationships/slideLayout" Target="../slideLayouts/slideLayout5.xml"/><Relationship Id="rId5" Type="http://schemas.openxmlformats.org/officeDocument/2006/relationships/image" Target="../media/image9.jpe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6.xml"/><Relationship Id="rId5" Type="http://schemas.openxmlformats.org/officeDocument/2006/relationships/image" Target="../media/image15.sv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 name="Adaptive Dynamic Coalition Structure Generation"/>
          <p:cNvSpPr txBox="1">
            <a:spLocks noGrp="1"/>
          </p:cNvSpPr>
          <p:nvPr>
            <p:ph type="title"/>
          </p:nvPr>
        </p:nvSpPr>
        <p:spPr>
          <a:xfrm>
            <a:off x="863168" y="988257"/>
            <a:ext cx="23050501" cy="1549401"/>
          </a:xfrm>
          <a:prstGeom prst="rect">
            <a:avLst/>
          </a:prstGeom>
        </p:spPr>
        <p:txBody>
          <a:bodyPr/>
          <a:lstStyle>
            <a:lvl1pPr defTabSz="759459">
              <a:defRPr sz="8280" spc="-165"/>
            </a:lvl1pPr>
          </a:lstStyle>
          <a:p>
            <a:r>
              <a:t>Adaptive Dynamic Coalition Structure Generation</a:t>
            </a:r>
          </a:p>
        </p:txBody>
      </p:sp>
      <p:sp>
        <p:nvSpPr>
          <p:cNvPr id="133" name="Lucia Cipolina-Kun    Ignacio Carlucho       Kalesha Bullard"/>
          <p:cNvSpPr txBox="1">
            <a:spLocks noGrp="1"/>
          </p:cNvSpPr>
          <p:nvPr>
            <p:ph type="body" sz="quarter" idx="1"/>
          </p:nvPr>
        </p:nvSpPr>
        <p:spPr>
          <a:xfrm>
            <a:off x="4366383" y="10707824"/>
            <a:ext cx="15651234" cy="1117830"/>
          </a:xfrm>
          <a:prstGeom prst="rect">
            <a:avLst/>
          </a:prstGeom>
        </p:spPr>
        <p:txBody>
          <a:bodyPr>
            <a:normAutofit/>
          </a:bodyPr>
          <a:lstStyle>
            <a:lvl1pPr defTabSz="265175">
              <a:spcBef>
                <a:spcPts val="0"/>
              </a:spcBef>
              <a:defRPr sz="4176" i="1">
                <a:solidFill>
                  <a:srgbClr val="0D375E"/>
                </a:solidFill>
                <a:latin typeface="Times Roman"/>
                <a:ea typeface="Times Roman"/>
                <a:cs typeface="Times Roman"/>
                <a:sym typeface="Times Roman"/>
              </a:defRPr>
            </a:lvl1pPr>
          </a:lstStyle>
          <a:p>
            <a:r>
              <a:rPr sz="4800" b="1" dirty="0"/>
              <a:t>Lucia Cipolina-Kun    Ignacio Carlucho       Kalesha Bullard</a:t>
            </a:r>
          </a:p>
        </p:txBody>
      </p:sp>
      <p:pic>
        <p:nvPicPr>
          <p:cNvPr id="134" name="bristol_logo_transparent.png" descr="bristol_logo_transparent.png"/>
          <p:cNvPicPr>
            <a:picLocks noChangeAspect="1"/>
          </p:cNvPicPr>
          <p:nvPr/>
        </p:nvPicPr>
        <p:blipFill>
          <a:blip r:embed="rId3"/>
          <a:stretch>
            <a:fillRect/>
          </a:stretch>
        </p:blipFill>
        <p:spPr>
          <a:xfrm>
            <a:off x="5730832" y="12321342"/>
            <a:ext cx="3390736" cy="973418"/>
          </a:xfrm>
          <a:prstGeom prst="rect">
            <a:avLst/>
          </a:prstGeom>
          <a:ln w="12700">
            <a:miter lim="400000"/>
          </a:ln>
        </p:spPr>
      </p:pic>
      <p:pic>
        <p:nvPicPr>
          <p:cNvPr id="135" name="HW_logo_transparent.png" descr="HW_logo_transparent.png"/>
          <p:cNvPicPr>
            <a:picLocks noChangeAspect="1"/>
          </p:cNvPicPr>
          <p:nvPr/>
        </p:nvPicPr>
        <p:blipFill>
          <a:blip r:embed="rId4"/>
          <a:stretch>
            <a:fillRect/>
          </a:stretch>
        </p:blipFill>
        <p:spPr>
          <a:xfrm>
            <a:off x="10486375" y="12321342"/>
            <a:ext cx="2235661" cy="1117831"/>
          </a:xfrm>
          <a:prstGeom prst="rect">
            <a:avLst/>
          </a:prstGeom>
          <a:ln w="12700">
            <a:miter lim="400000"/>
          </a:ln>
        </p:spPr>
      </p:pic>
      <p:pic>
        <p:nvPicPr>
          <p:cNvPr id="136" name="DM_logo_transparent.png" descr="DM_logo_transparent.png"/>
          <p:cNvPicPr>
            <a:picLocks noChangeAspect="1"/>
          </p:cNvPicPr>
          <p:nvPr/>
        </p:nvPicPr>
        <p:blipFill>
          <a:blip r:embed="rId5"/>
          <a:stretch>
            <a:fillRect/>
          </a:stretch>
        </p:blipFill>
        <p:spPr>
          <a:xfrm>
            <a:off x="15099321" y="12188413"/>
            <a:ext cx="2858594" cy="1239276"/>
          </a:xfrm>
          <a:prstGeom prst="rect">
            <a:avLst/>
          </a:prstGeom>
          <a:ln w="12700">
            <a:miter lim="400000"/>
          </a:ln>
        </p:spPr>
      </p:pic>
      <p:pic>
        <p:nvPicPr>
          <p:cNvPr id="137" name="antennas_transparent.png" descr="antennas_transparent.png"/>
          <p:cNvPicPr>
            <a:picLocks noChangeAspect="1"/>
          </p:cNvPicPr>
          <p:nvPr/>
        </p:nvPicPr>
        <p:blipFill>
          <a:blip r:embed="rId6"/>
          <a:stretch>
            <a:fillRect/>
          </a:stretch>
        </p:blipFill>
        <p:spPr>
          <a:xfrm>
            <a:off x="6902467" y="3196772"/>
            <a:ext cx="10579066" cy="6587378"/>
          </a:xfrm>
          <a:prstGeom prst="rect">
            <a:avLst/>
          </a:prstGeom>
          <a:ln w="12700">
            <a:miter lim="400000"/>
          </a:ln>
        </p:spPr>
      </p:pic>
      <p:sp>
        <p:nvSpPr>
          <p:cNvPr id="138" name="ALOE Workshop - Neurips 2023"/>
          <p:cNvSpPr txBox="1">
            <a:spLocks noGrp="1"/>
          </p:cNvSpPr>
          <p:nvPr>
            <p:ph type="body" idx="21"/>
          </p:nvPr>
        </p:nvSpPr>
        <p:spPr>
          <a:xfrm>
            <a:off x="20528873" y="11825654"/>
            <a:ext cx="3390736" cy="1133247"/>
          </a:xfrm>
          <a:prstGeom prst="rect">
            <a:avLst/>
          </a:prstGeom>
        </p:spPr>
        <p:txBody>
          <a:bodyPr/>
          <a:lstStyle>
            <a:lvl1pPr>
              <a:defRPr sz="3200" i="0" spc="-64">
                <a:solidFill>
                  <a:schemeClr val="accent1">
                    <a:hueOff val="54750"/>
                    <a:satOff val="-1697"/>
                    <a:lumOff val="-18038"/>
                  </a:schemeClr>
                </a:solidFill>
                <a:latin typeface="+mn-lt"/>
                <a:ea typeface="+mn-ea"/>
                <a:cs typeface="+mn-cs"/>
                <a:sym typeface="Didot"/>
              </a:defRPr>
            </a:lvl1pPr>
          </a:lstStyle>
          <a:p>
            <a:r>
              <a:t>ALOE Workshop - Neurips 2023</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 name="Our Approach"/>
          <p:cNvSpPr txBox="1">
            <a:spLocks noGrp="1"/>
          </p:cNvSpPr>
          <p:nvPr>
            <p:ph type="title"/>
          </p:nvPr>
        </p:nvSpPr>
        <p:spPr>
          <a:prstGeom prst="rect">
            <a:avLst/>
          </a:prstGeom>
        </p:spPr>
        <p:txBody>
          <a:bodyPr/>
          <a:lstStyle>
            <a:lvl1pPr>
              <a:defRPr b="1"/>
            </a:lvl1pPr>
          </a:lstStyle>
          <a:p>
            <a:pPr>
              <a:defRPr b="0"/>
            </a:pPr>
            <a:r>
              <a:rPr b="1"/>
              <a:t>Our Approach </a:t>
            </a:r>
          </a:p>
        </p:txBody>
      </p:sp>
      <p:sp>
        <p:nvSpPr>
          <p:cNvPr id="2" name="Slide Number Placeholder 1">
            <a:extLst>
              <a:ext uri="{FF2B5EF4-FFF2-40B4-BE49-F238E27FC236}">
                <a16:creationId xmlns:a16="http://schemas.microsoft.com/office/drawing/2014/main" id="{28B64D8B-4C51-FCCC-702A-4D4A3D779578}"/>
              </a:ext>
            </a:extLst>
          </p:cNvPr>
          <p:cNvSpPr>
            <a:spLocks noGrp="1"/>
          </p:cNvSpPr>
          <p:nvPr>
            <p:ph type="sldNum" sz="quarter" idx="2"/>
          </p:nvPr>
        </p:nvSpPr>
        <p:spPr/>
        <p:txBody>
          <a:bodyPr/>
          <a:lstStyle/>
          <a:p>
            <a:fld id="{86CB4B4D-7CA3-9044-876B-883B54F8677D}" type="slidenum">
              <a:rPr lang="en-US" smtClean="0"/>
              <a:t>10</a:t>
            </a:fld>
            <a:endParaRPr lang="en-US"/>
          </a:p>
        </p:txBody>
      </p:sp>
      <p:pic>
        <p:nvPicPr>
          <p:cNvPr id="8" name="Picture 7">
            <a:extLst>
              <a:ext uri="{FF2B5EF4-FFF2-40B4-BE49-F238E27FC236}">
                <a16:creationId xmlns:a16="http://schemas.microsoft.com/office/drawing/2014/main" id="{8D2E43B7-EF0F-36A4-9F43-ECE112A35D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506293" y="5754539"/>
            <a:ext cx="3918857" cy="5195788"/>
          </a:xfrm>
          <a:prstGeom prst="rect">
            <a:avLst/>
          </a:prstGeom>
        </p:spPr>
      </p:pic>
      <p:pic>
        <p:nvPicPr>
          <p:cNvPr id="10" name="Picture 9">
            <a:extLst>
              <a:ext uri="{FF2B5EF4-FFF2-40B4-BE49-F238E27FC236}">
                <a16:creationId xmlns:a16="http://schemas.microsoft.com/office/drawing/2014/main" id="{50ECCA2B-8FD3-B10F-4AA5-B6CBF442704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3100" y="6058512"/>
            <a:ext cx="3918857" cy="4891815"/>
          </a:xfrm>
          <a:prstGeom prst="rect">
            <a:avLst/>
          </a:prstGeom>
        </p:spPr>
      </p:pic>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CD89FC0F-12C6-BA0B-AE6A-2CA34301932A}"/>
                  </a:ext>
                </a:extLst>
              </p:cNvPr>
              <p:cNvSpPr txBox="1"/>
              <p:nvPr/>
            </p:nvSpPr>
            <p:spPr>
              <a:xfrm>
                <a:off x="8797528" y="5108208"/>
                <a:ext cx="5831020"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14:m>
                  <m:oMathPara xmlns:m="http://schemas.openxmlformats.org/officeDocument/2006/math">
                    <m:oMathParaPr>
                      <m:jc m:val="centerGroup"/>
                    </m:oMathParaPr>
                    <m:oMath xmlns:m="http://schemas.openxmlformats.org/officeDocument/2006/math">
                      <m:r>
                        <a:rPr kumimoji="0" lang="en-US" sz="4200" b="0" i="1" u="none" strike="noStrike" cap="none" spc="0" normalizeH="0" baseline="0" smtClean="0">
                          <a:ln>
                            <a:noFill/>
                          </a:ln>
                          <a:solidFill>
                            <a:srgbClr val="324863"/>
                          </a:solidFill>
                          <a:effectLst/>
                          <a:uFillTx/>
                          <a:latin typeface="Cambria Math" panose="02040503050406030204" pitchFamily="18" charset="0"/>
                          <a:ea typeface="Palatino"/>
                          <a:cs typeface="Palatino"/>
                          <a:sym typeface="Palatino"/>
                        </a:rPr>
                        <m:t>𝐴𝑐𝑡𝑖𝑜𝑛</m:t>
                      </m:r>
                      <m:r>
                        <a:rPr kumimoji="0" lang="en-US" sz="4200" b="0" i="1" u="none" strike="noStrike" cap="none" spc="0" normalizeH="0" baseline="0" smtClean="0">
                          <a:ln>
                            <a:noFill/>
                          </a:ln>
                          <a:solidFill>
                            <a:srgbClr val="324863"/>
                          </a:solidFill>
                          <a:effectLst/>
                          <a:uFillTx/>
                          <a:latin typeface="Cambria Math" panose="02040503050406030204" pitchFamily="18" charset="0"/>
                          <a:ea typeface="Palatino"/>
                          <a:cs typeface="Palatino"/>
                          <a:sym typeface="Palatino"/>
                        </a:rPr>
                        <m:t>:</m:t>
                      </m:r>
                      <m:r>
                        <a:rPr kumimoji="0" lang="en-US" sz="4200" b="0" i="1" u="none" strike="noStrike" cap="none" spc="0" normalizeH="0" baseline="0" smtClean="0">
                          <a:ln>
                            <a:noFill/>
                          </a:ln>
                          <a:solidFill>
                            <a:srgbClr val="324863"/>
                          </a:solidFill>
                          <a:effectLst/>
                          <a:uFillTx/>
                          <a:latin typeface="Cambria Math" panose="02040503050406030204" pitchFamily="18" charset="0"/>
                          <a:ea typeface="Palatino"/>
                          <a:cs typeface="Palatino"/>
                          <a:sym typeface="Palatino"/>
                        </a:rPr>
                        <m:t>𝐴𝑐𝑐𝑒𝑝𝑡</m:t>
                      </m:r>
                      <m:r>
                        <a:rPr kumimoji="0" lang="en-US" sz="4200" b="0" i="1" u="none" strike="noStrike" cap="none" spc="0" normalizeH="0" baseline="0" smtClean="0">
                          <a:ln>
                            <a:noFill/>
                          </a:ln>
                          <a:solidFill>
                            <a:srgbClr val="324863"/>
                          </a:solidFill>
                          <a:effectLst/>
                          <a:uFillTx/>
                          <a:latin typeface="Cambria Math" panose="02040503050406030204" pitchFamily="18" charset="0"/>
                          <a:ea typeface="Palatino"/>
                          <a:cs typeface="Palatino"/>
                          <a:sym typeface="Palatino"/>
                        </a:rPr>
                        <m:t> </m:t>
                      </m:r>
                      <m:r>
                        <a:rPr kumimoji="0" lang="en-US" sz="4200" b="0" i="1" u="none" strike="noStrike" cap="none" spc="0" normalizeH="0" baseline="0" smtClean="0">
                          <a:ln>
                            <a:noFill/>
                          </a:ln>
                          <a:solidFill>
                            <a:srgbClr val="324863"/>
                          </a:solidFill>
                          <a:effectLst/>
                          <a:uFillTx/>
                          <a:latin typeface="Cambria Math" panose="02040503050406030204" pitchFamily="18" charset="0"/>
                          <a:ea typeface="Palatino"/>
                          <a:cs typeface="Palatino"/>
                          <a:sym typeface="Palatino"/>
                        </a:rPr>
                        <m:t>𝑜𝑟</m:t>
                      </m:r>
                      <m:r>
                        <a:rPr kumimoji="0" lang="en-US" sz="4200" b="0" i="1" u="none" strike="noStrike" cap="none" spc="0" normalizeH="0" baseline="0" smtClean="0">
                          <a:ln>
                            <a:noFill/>
                          </a:ln>
                          <a:solidFill>
                            <a:srgbClr val="324863"/>
                          </a:solidFill>
                          <a:effectLst/>
                          <a:uFillTx/>
                          <a:latin typeface="Cambria Math" panose="02040503050406030204" pitchFamily="18" charset="0"/>
                          <a:ea typeface="Palatino"/>
                          <a:cs typeface="Palatino"/>
                          <a:sym typeface="Palatino"/>
                        </a:rPr>
                        <m:t> </m:t>
                      </m:r>
                      <m:r>
                        <a:rPr kumimoji="0" lang="en-US" sz="4200" b="0" i="1" u="none" strike="noStrike" cap="none" spc="0" normalizeH="0" baseline="0" smtClean="0">
                          <a:ln>
                            <a:noFill/>
                          </a:ln>
                          <a:solidFill>
                            <a:srgbClr val="324863"/>
                          </a:solidFill>
                          <a:effectLst/>
                          <a:uFillTx/>
                          <a:latin typeface="Cambria Math" panose="02040503050406030204" pitchFamily="18" charset="0"/>
                          <a:ea typeface="Palatino"/>
                          <a:cs typeface="Palatino"/>
                          <a:sym typeface="Palatino"/>
                        </a:rPr>
                        <m:t>𝑟𝑒𝑗𝑒𝑐𝑡</m:t>
                      </m:r>
                    </m:oMath>
                  </m:oMathPara>
                </a14:m>
                <a:endParaRPr kumimoji="0" lang="en-US" sz="4200" b="0" i="0" u="none" strike="noStrike" cap="none" spc="0" normalizeH="0" baseline="0" dirty="0">
                  <a:ln>
                    <a:noFill/>
                  </a:ln>
                  <a:solidFill>
                    <a:srgbClr val="324863"/>
                  </a:solidFill>
                  <a:effectLst/>
                  <a:uFillTx/>
                  <a:latin typeface="Palatino"/>
                  <a:ea typeface="Palatino"/>
                  <a:cs typeface="Palatino"/>
                  <a:sym typeface="Palatino"/>
                </a:endParaRPr>
              </a:p>
            </p:txBody>
          </p:sp>
        </mc:Choice>
        <mc:Fallback>
          <p:sp>
            <p:nvSpPr>
              <p:cNvPr id="11" name="TextBox 10">
                <a:extLst>
                  <a:ext uri="{FF2B5EF4-FFF2-40B4-BE49-F238E27FC236}">
                    <a16:creationId xmlns:a16="http://schemas.microsoft.com/office/drawing/2014/main" id="{CD89FC0F-12C6-BA0B-AE6A-2CA34301932A}"/>
                  </a:ext>
                </a:extLst>
              </p:cNvPr>
              <p:cNvSpPr txBox="1">
                <a:spLocks noRot="1" noChangeAspect="1" noMove="1" noResize="1" noEditPoints="1" noAdjustHandles="1" noChangeArrowheads="1" noChangeShapeType="1" noTextEdit="1"/>
              </p:cNvSpPr>
              <p:nvPr/>
            </p:nvSpPr>
            <p:spPr>
              <a:xfrm>
                <a:off x="8797528" y="5108208"/>
                <a:ext cx="5831020" cy="646331"/>
              </a:xfrm>
              <a:prstGeom prst="rect">
                <a:avLst/>
              </a:prstGeom>
              <a:blipFill>
                <a:blip r:embed="rId5"/>
                <a:stretch>
                  <a:fillRect l="-2609" t="-11538" r="-1087" b="-32692"/>
                </a:stretch>
              </a:blipFill>
              <a:ln w="12700" cap="flat">
                <a:noFill/>
                <a:miter lim="400000"/>
              </a:ln>
              <a:effectLst/>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79A65F41-69FA-72FD-920C-8C5654B5BB69}"/>
                  </a:ext>
                </a:extLst>
              </p:cNvPr>
              <p:cNvSpPr txBox="1"/>
              <p:nvPr/>
            </p:nvSpPr>
            <p:spPr>
              <a:xfrm>
                <a:off x="8604947" y="10627161"/>
                <a:ext cx="6216189"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14:m>
                  <m:oMathPara xmlns:m="http://schemas.openxmlformats.org/officeDocument/2006/math">
                    <m:oMathParaPr>
                      <m:jc m:val="centerGroup"/>
                    </m:oMathParaPr>
                    <m:oMath xmlns:m="http://schemas.openxmlformats.org/officeDocument/2006/math">
                      <m:r>
                        <a:rPr kumimoji="0" lang="en-US" sz="4200" b="0" i="1" u="none" strike="noStrike" cap="none" spc="0" normalizeH="0" baseline="0" smtClean="0">
                          <a:ln>
                            <a:noFill/>
                          </a:ln>
                          <a:solidFill>
                            <a:srgbClr val="324863"/>
                          </a:solidFill>
                          <a:effectLst/>
                          <a:uFillTx/>
                          <a:latin typeface="Cambria Math" panose="02040503050406030204" pitchFamily="18" charset="0"/>
                          <a:ea typeface="Palatino"/>
                          <a:cs typeface="Palatino"/>
                          <a:sym typeface="Palatino"/>
                        </a:rPr>
                        <m:t>𝑆𝑡𝑎𝑡𝑒</m:t>
                      </m:r>
                      <m:r>
                        <a:rPr kumimoji="0" lang="en-US" sz="4200" b="0" i="1" u="none" strike="noStrike" cap="none" spc="0" normalizeH="0" baseline="0" smtClean="0">
                          <a:ln>
                            <a:noFill/>
                          </a:ln>
                          <a:solidFill>
                            <a:srgbClr val="324863"/>
                          </a:solidFill>
                          <a:effectLst/>
                          <a:uFillTx/>
                          <a:latin typeface="Cambria Math" panose="02040503050406030204" pitchFamily="18" charset="0"/>
                          <a:ea typeface="Palatino"/>
                          <a:cs typeface="Palatino"/>
                          <a:sym typeface="Palatino"/>
                        </a:rPr>
                        <m:t>:</m:t>
                      </m:r>
                      <m:r>
                        <a:rPr kumimoji="0" lang="en-US" sz="4200" b="0" i="1" u="none" strike="noStrike" cap="none" spc="0" normalizeH="0" baseline="0" smtClean="0">
                          <a:ln>
                            <a:noFill/>
                          </a:ln>
                          <a:solidFill>
                            <a:srgbClr val="324863"/>
                          </a:solidFill>
                          <a:effectLst/>
                          <a:uFillTx/>
                          <a:latin typeface="Cambria Math" panose="02040503050406030204" pitchFamily="18" charset="0"/>
                          <a:ea typeface="Palatino"/>
                          <a:cs typeface="Palatino"/>
                          <a:sym typeface="Palatino"/>
                        </a:rPr>
                        <m:t>𝑝𝑟𝑜𝑝𝑜𝑠𝑒𝑑</m:t>
                      </m:r>
                      <m:r>
                        <a:rPr kumimoji="0" lang="en-US" sz="4200" b="0" i="1" u="none" strike="noStrike" cap="none" spc="0" normalizeH="0" baseline="0" smtClean="0">
                          <a:ln>
                            <a:noFill/>
                          </a:ln>
                          <a:solidFill>
                            <a:srgbClr val="324863"/>
                          </a:solidFill>
                          <a:effectLst/>
                          <a:uFillTx/>
                          <a:latin typeface="Cambria Math" panose="02040503050406030204" pitchFamily="18" charset="0"/>
                          <a:ea typeface="Palatino"/>
                          <a:cs typeface="Palatino"/>
                          <a:sym typeface="Palatino"/>
                        </a:rPr>
                        <m:t> </m:t>
                      </m:r>
                      <m:r>
                        <a:rPr kumimoji="0" lang="en-US" sz="4200" b="0" i="1" u="none" strike="noStrike" cap="none" spc="0" normalizeH="0" baseline="0" smtClean="0">
                          <a:ln>
                            <a:noFill/>
                          </a:ln>
                          <a:solidFill>
                            <a:srgbClr val="324863"/>
                          </a:solidFill>
                          <a:effectLst/>
                          <a:uFillTx/>
                          <a:latin typeface="Cambria Math" panose="02040503050406030204" pitchFamily="18" charset="0"/>
                          <a:ea typeface="Palatino"/>
                          <a:cs typeface="Palatino"/>
                          <a:sym typeface="Palatino"/>
                        </a:rPr>
                        <m:t>𝑐𝑜𝑎𝑙𝑖𝑡𝑖𝑜𝑛</m:t>
                      </m:r>
                    </m:oMath>
                  </m:oMathPara>
                </a14:m>
                <a:endParaRPr kumimoji="0" lang="en-US" sz="4200" b="0" i="0" u="none" strike="noStrike" cap="none" spc="0" normalizeH="0" baseline="0" dirty="0">
                  <a:ln>
                    <a:noFill/>
                  </a:ln>
                  <a:solidFill>
                    <a:srgbClr val="324863"/>
                  </a:solidFill>
                  <a:effectLst/>
                  <a:uFillTx/>
                  <a:latin typeface="Palatino"/>
                  <a:ea typeface="Palatino"/>
                  <a:cs typeface="Palatino"/>
                  <a:sym typeface="Palatino"/>
                </a:endParaRPr>
              </a:p>
            </p:txBody>
          </p:sp>
        </mc:Choice>
        <mc:Fallback>
          <p:sp>
            <p:nvSpPr>
              <p:cNvPr id="12" name="TextBox 11">
                <a:extLst>
                  <a:ext uri="{FF2B5EF4-FFF2-40B4-BE49-F238E27FC236}">
                    <a16:creationId xmlns:a16="http://schemas.microsoft.com/office/drawing/2014/main" id="{79A65F41-69FA-72FD-920C-8C5654B5BB69}"/>
                  </a:ext>
                </a:extLst>
              </p:cNvPr>
              <p:cNvSpPr txBox="1">
                <a:spLocks noRot="1" noChangeAspect="1" noMove="1" noResize="1" noEditPoints="1" noAdjustHandles="1" noChangeArrowheads="1" noChangeShapeType="1" noTextEdit="1"/>
              </p:cNvSpPr>
              <p:nvPr/>
            </p:nvSpPr>
            <p:spPr>
              <a:xfrm>
                <a:off x="8604947" y="10627161"/>
                <a:ext cx="6216189" cy="646331"/>
              </a:xfrm>
              <a:prstGeom prst="rect">
                <a:avLst/>
              </a:prstGeom>
              <a:blipFill>
                <a:blip r:embed="rId6"/>
                <a:stretch>
                  <a:fillRect l="-2449" t="-9615" r="-408" b="-34615"/>
                </a:stretch>
              </a:blipFill>
              <a:ln w="12700" cap="flat">
                <a:noFill/>
                <a:miter lim="400000"/>
              </a:ln>
              <a:effectLst/>
            </p:spPr>
            <p:txBody>
              <a:bodyPr/>
              <a:lstStyle/>
              <a:p>
                <a:r>
                  <a:rPr lang="en-US">
                    <a:noFill/>
                  </a:rPr>
                  <a:t> </a:t>
                </a:r>
              </a:p>
            </p:txBody>
          </p:sp>
        </mc:Fallback>
      </mc:AlternateContent>
      <p:pic>
        <p:nvPicPr>
          <p:cNvPr id="14" name="Picture 13">
            <a:extLst>
              <a:ext uri="{FF2B5EF4-FFF2-40B4-BE49-F238E27FC236}">
                <a16:creationId xmlns:a16="http://schemas.microsoft.com/office/drawing/2014/main" id="{12EC8C6A-DD41-1EB1-E132-B7F09CE0D66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304259" y="11558074"/>
            <a:ext cx="1644205" cy="2052421"/>
          </a:xfrm>
          <a:prstGeom prst="rect">
            <a:avLst/>
          </a:prstGeom>
        </p:spPr>
      </p:pic>
      <p:pic>
        <p:nvPicPr>
          <p:cNvPr id="15" name="Picture 14">
            <a:extLst>
              <a:ext uri="{FF2B5EF4-FFF2-40B4-BE49-F238E27FC236}">
                <a16:creationId xmlns:a16="http://schemas.microsoft.com/office/drawing/2014/main" id="{5AE2481D-5CAD-5493-773F-CB808B4AC56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04560" y="11558076"/>
            <a:ext cx="1644204" cy="2052420"/>
          </a:xfrm>
          <a:prstGeom prst="rect">
            <a:avLst/>
          </a:prstGeom>
        </p:spPr>
      </p:pic>
      <p:sp>
        <p:nvSpPr>
          <p:cNvPr id="20" name="Left Arrow 19">
            <a:extLst>
              <a:ext uri="{FF2B5EF4-FFF2-40B4-BE49-F238E27FC236}">
                <a16:creationId xmlns:a16="http://schemas.microsoft.com/office/drawing/2014/main" id="{6B180E21-15F8-6DA5-592F-CEEA667BFEA7}"/>
              </a:ext>
            </a:extLst>
          </p:cNvPr>
          <p:cNvSpPr/>
          <p:nvPr/>
        </p:nvSpPr>
        <p:spPr>
          <a:xfrm>
            <a:off x="5104039" y="9556956"/>
            <a:ext cx="13890172" cy="827314"/>
          </a:xfrm>
          <a:prstGeom prst="leftArrow">
            <a:avLst/>
          </a:prstGeom>
          <a:blipFill rotWithShape="1">
            <a:blip r:embed="rId8"/>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4200" b="0" i="0" u="none" strike="noStrike" cap="none" spc="0" normalizeH="0" baseline="0">
              <a:ln>
                <a:noFill/>
              </a:ln>
              <a:solidFill>
                <a:srgbClr val="FFFFFF"/>
              </a:solidFill>
              <a:effectLst/>
              <a:uFillTx/>
              <a:latin typeface="Palatino"/>
              <a:ea typeface="Palatino"/>
              <a:cs typeface="Palatino"/>
              <a:sym typeface="Palatino"/>
            </a:endParaRPr>
          </a:p>
        </p:txBody>
      </p:sp>
      <p:sp>
        <p:nvSpPr>
          <p:cNvPr id="21" name="TextBox 20">
            <a:extLst>
              <a:ext uri="{FF2B5EF4-FFF2-40B4-BE49-F238E27FC236}">
                <a16:creationId xmlns:a16="http://schemas.microsoft.com/office/drawing/2014/main" id="{6216CA0D-95A6-D89A-9597-E529648C72FA}"/>
              </a:ext>
            </a:extLst>
          </p:cNvPr>
          <p:cNvSpPr txBox="1"/>
          <p:nvPr/>
        </p:nvSpPr>
        <p:spPr>
          <a:xfrm>
            <a:off x="10232571" y="11849826"/>
            <a:ext cx="1965779" cy="133369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8000" b="0" i="0" u="none" strike="noStrike" cap="none" spc="0" normalizeH="0" baseline="0" dirty="0">
                <a:ln>
                  <a:noFill/>
                </a:ln>
                <a:solidFill>
                  <a:srgbClr val="324863"/>
                </a:solidFill>
                <a:effectLst/>
                <a:uFillTx/>
                <a:latin typeface="Palatino"/>
                <a:ea typeface="Palatino"/>
                <a:cs typeface="Palatino"/>
                <a:sym typeface="Palatino"/>
              </a:rPr>
              <a:t>+</a:t>
            </a:r>
          </a:p>
        </p:txBody>
      </p:sp>
      <p:sp>
        <p:nvSpPr>
          <p:cNvPr id="22" name="Left Arrow 21">
            <a:extLst>
              <a:ext uri="{FF2B5EF4-FFF2-40B4-BE49-F238E27FC236}">
                <a16:creationId xmlns:a16="http://schemas.microsoft.com/office/drawing/2014/main" id="{29E83AEF-1934-CE8F-70C3-27791763D401}"/>
              </a:ext>
            </a:extLst>
          </p:cNvPr>
          <p:cNvSpPr/>
          <p:nvPr/>
        </p:nvSpPr>
        <p:spPr>
          <a:xfrm rot="10800000">
            <a:off x="5246914" y="6178473"/>
            <a:ext cx="13890172" cy="827314"/>
          </a:xfrm>
          <a:prstGeom prst="leftArrow">
            <a:avLst/>
          </a:prstGeom>
          <a:blipFill rotWithShape="1">
            <a:blip r:embed="rId8"/>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4200" b="0" i="0" u="none" strike="noStrike" cap="none" spc="0" normalizeH="0" baseline="0">
              <a:ln>
                <a:noFill/>
              </a:ln>
              <a:solidFill>
                <a:srgbClr val="FFFFFF"/>
              </a:solidFill>
              <a:effectLst/>
              <a:uFillTx/>
              <a:latin typeface="Palatino"/>
              <a:ea typeface="Palatino"/>
              <a:cs typeface="Palatino"/>
              <a:sym typeface="Palatino"/>
            </a:endParaRPr>
          </a:p>
        </p:txBody>
      </p:sp>
    </p:spTree>
    <p:extLst>
      <p:ext uri="{BB962C8B-B14F-4D97-AF65-F5344CB8AC3E}">
        <p14:creationId xmlns:p14="http://schemas.microsoft.com/office/powerpoint/2010/main" val="402393915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anim calcmode="lin" valueType="num">
                                      <p:cBhvr additive="base">
                                        <p:cTn id="19" dur="500" fill="hold"/>
                                        <p:tgtEl>
                                          <p:spTgt spid="20"/>
                                        </p:tgtEl>
                                        <p:attrNameLst>
                                          <p:attrName>ppt_x</p:attrName>
                                        </p:attrNameLst>
                                      </p:cBhvr>
                                      <p:tavLst>
                                        <p:tav tm="0">
                                          <p:val>
                                            <p:strVal val="#ppt_x"/>
                                          </p:val>
                                        </p:tav>
                                        <p:tav tm="100000">
                                          <p:val>
                                            <p:strVal val="#ppt_x"/>
                                          </p:val>
                                        </p:tav>
                                      </p:tavLst>
                                    </p:anim>
                                    <p:anim calcmode="lin" valueType="num">
                                      <p:cBhvr additive="base">
                                        <p:cTn id="20" dur="500" fill="hold"/>
                                        <p:tgtEl>
                                          <p:spTgt spid="20"/>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anim calcmode="lin" valueType="num">
                                      <p:cBhvr additive="base">
                                        <p:cTn id="23" dur="500" fill="hold"/>
                                        <p:tgtEl>
                                          <p:spTgt spid="12"/>
                                        </p:tgtEl>
                                        <p:attrNameLst>
                                          <p:attrName>ppt_x</p:attrName>
                                        </p:attrNameLst>
                                      </p:cBhvr>
                                      <p:tavLst>
                                        <p:tav tm="0">
                                          <p:val>
                                            <p:strVal val="#ppt_x"/>
                                          </p:val>
                                        </p:tav>
                                        <p:tav tm="100000">
                                          <p:val>
                                            <p:strVal val="#ppt_x"/>
                                          </p:val>
                                        </p:tav>
                                      </p:tavLst>
                                    </p:anim>
                                    <p:anim calcmode="lin" valueType="num">
                                      <p:cBhvr additive="base">
                                        <p:cTn id="24" dur="500" fill="hold"/>
                                        <p:tgtEl>
                                          <p:spTgt spid="12"/>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anim calcmode="lin" valueType="num">
                                      <p:cBhvr additive="base">
                                        <p:cTn id="27" dur="500" fill="hold"/>
                                        <p:tgtEl>
                                          <p:spTgt spid="21"/>
                                        </p:tgtEl>
                                        <p:attrNameLst>
                                          <p:attrName>ppt_x</p:attrName>
                                        </p:attrNameLst>
                                      </p:cBhvr>
                                      <p:tavLst>
                                        <p:tav tm="0">
                                          <p:val>
                                            <p:strVal val="#ppt_x"/>
                                          </p:val>
                                        </p:tav>
                                        <p:tav tm="100000">
                                          <p:val>
                                            <p:strVal val="#ppt_x"/>
                                          </p:val>
                                        </p:tav>
                                      </p:tavLst>
                                    </p:anim>
                                    <p:anim calcmode="lin" valueType="num">
                                      <p:cBhvr additive="base">
                                        <p:cTn id="28" dur="500" fill="hold"/>
                                        <p:tgtEl>
                                          <p:spTgt spid="21"/>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5"/>
                                        </p:tgtEl>
                                        <p:attrNameLst>
                                          <p:attrName>style.visibility</p:attrName>
                                        </p:attrNameLst>
                                      </p:cBhvr>
                                      <p:to>
                                        <p:strVal val="visible"/>
                                      </p:to>
                                    </p:set>
                                    <p:anim calcmode="lin" valueType="num">
                                      <p:cBhvr additive="base">
                                        <p:cTn id="31" dur="500" fill="hold"/>
                                        <p:tgtEl>
                                          <p:spTgt spid="15"/>
                                        </p:tgtEl>
                                        <p:attrNameLst>
                                          <p:attrName>ppt_x</p:attrName>
                                        </p:attrNameLst>
                                      </p:cBhvr>
                                      <p:tavLst>
                                        <p:tav tm="0">
                                          <p:val>
                                            <p:strVal val="#ppt_x"/>
                                          </p:val>
                                        </p:tav>
                                        <p:tav tm="100000">
                                          <p:val>
                                            <p:strVal val="#ppt_x"/>
                                          </p:val>
                                        </p:tav>
                                      </p:tavLst>
                                    </p:anim>
                                    <p:anim calcmode="lin" valueType="num">
                                      <p:cBhvr additive="base">
                                        <p:cTn id="32" dur="500" fill="hold"/>
                                        <p:tgtEl>
                                          <p:spTgt spid="15"/>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14"/>
                                        </p:tgtEl>
                                        <p:attrNameLst>
                                          <p:attrName>style.visibility</p:attrName>
                                        </p:attrNameLst>
                                      </p:cBhvr>
                                      <p:to>
                                        <p:strVal val="visible"/>
                                      </p:to>
                                    </p:set>
                                    <p:anim calcmode="lin" valueType="num">
                                      <p:cBhvr additive="base">
                                        <p:cTn id="35" dur="500" fill="hold"/>
                                        <p:tgtEl>
                                          <p:spTgt spid="14"/>
                                        </p:tgtEl>
                                        <p:attrNameLst>
                                          <p:attrName>ppt_x</p:attrName>
                                        </p:attrNameLst>
                                      </p:cBhvr>
                                      <p:tavLst>
                                        <p:tav tm="0">
                                          <p:val>
                                            <p:strVal val="#ppt_x"/>
                                          </p:val>
                                        </p:tav>
                                        <p:tav tm="100000">
                                          <p:val>
                                            <p:strVal val="#ppt_x"/>
                                          </p:val>
                                        </p:tav>
                                      </p:tavLst>
                                    </p:anim>
                                    <p:anim calcmode="lin" valueType="num">
                                      <p:cBhvr additive="base">
                                        <p:cTn id="36"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22"/>
                                        </p:tgtEl>
                                        <p:attrNameLst>
                                          <p:attrName>style.visibility</p:attrName>
                                        </p:attrNameLst>
                                      </p:cBhvr>
                                      <p:to>
                                        <p:strVal val="visible"/>
                                      </p:to>
                                    </p:set>
                                    <p:anim calcmode="lin" valueType="num">
                                      <p:cBhvr additive="base">
                                        <p:cTn id="41" dur="500" fill="hold"/>
                                        <p:tgtEl>
                                          <p:spTgt spid="22"/>
                                        </p:tgtEl>
                                        <p:attrNameLst>
                                          <p:attrName>ppt_x</p:attrName>
                                        </p:attrNameLst>
                                      </p:cBhvr>
                                      <p:tavLst>
                                        <p:tav tm="0">
                                          <p:val>
                                            <p:strVal val="#ppt_x"/>
                                          </p:val>
                                        </p:tav>
                                        <p:tav tm="100000">
                                          <p:val>
                                            <p:strVal val="#ppt_x"/>
                                          </p:val>
                                        </p:tav>
                                      </p:tavLst>
                                    </p:anim>
                                    <p:anim calcmode="lin" valueType="num">
                                      <p:cBhvr additive="base">
                                        <p:cTn id="42" dur="500" fill="hold"/>
                                        <p:tgtEl>
                                          <p:spTgt spid="22"/>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11"/>
                                        </p:tgtEl>
                                        <p:attrNameLst>
                                          <p:attrName>style.visibility</p:attrName>
                                        </p:attrNameLst>
                                      </p:cBhvr>
                                      <p:to>
                                        <p:strVal val="visible"/>
                                      </p:to>
                                    </p:set>
                                    <p:anim calcmode="lin" valueType="num">
                                      <p:cBhvr additive="base">
                                        <p:cTn id="45" dur="500" fill="hold"/>
                                        <p:tgtEl>
                                          <p:spTgt spid="11"/>
                                        </p:tgtEl>
                                        <p:attrNameLst>
                                          <p:attrName>ppt_x</p:attrName>
                                        </p:attrNameLst>
                                      </p:cBhvr>
                                      <p:tavLst>
                                        <p:tav tm="0">
                                          <p:val>
                                            <p:strVal val="#ppt_x"/>
                                          </p:val>
                                        </p:tav>
                                        <p:tav tm="100000">
                                          <p:val>
                                            <p:strVal val="#ppt_x"/>
                                          </p:val>
                                        </p:tav>
                                      </p:tavLst>
                                    </p:anim>
                                    <p:anim calcmode="lin" valueType="num">
                                      <p:cBhvr additive="base">
                                        <p:cTn id="46"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20" grpId="0" animBg="1"/>
      <p:bldP spid="21" grpId="0"/>
      <p:bldP spid="2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 name="Our Approach"/>
          <p:cNvSpPr txBox="1">
            <a:spLocks noGrp="1"/>
          </p:cNvSpPr>
          <p:nvPr>
            <p:ph type="title"/>
          </p:nvPr>
        </p:nvSpPr>
        <p:spPr>
          <a:prstGeom prst="rect">
            <a:avLst/>
          </a:prstGeom>
        </p:spPr>
        <p:txBody>
          <a:bodyPr/>
          <a:lstStyle>
            <a:lvl1pPr>
              <a:defRPr b="1"/>
            </a:lvl1pPr>
          </a:lstStyle>
          <a:p>
            <a:pPr>
              <a:defRPr b="0"/>
            </a:pPr>
            <a:r>
              <a:rPr b="1" dirty="0"/>
              <a:t>Our Approach</a:t>
            </a:r>
            <a:r>
              <a:rPr lang="en-US" b="1" dirty="0"/>
              <a:t> – the new state and reward</a:t>
            </a:r>
            <a:r>
              <a:rPr b="1" dirty="0"/>
              <a:t> </a:t>
            </a:r>
          </a:p>
        </p:txBody>
      </p:sp>
      <p:sp>
        <p:nvSpPr>
          <p:cNvPr id="2" name="Slide Number Placeholder 1">
            <a:extLst>
              <a:ext uri="{FF2B5EF4-FFF2-40B4-BE49-F238E27FC236}">
                <a16:creationId xmlns:a16="http://schemas.microsoft.com/office/drawing/2014/main" id="{28B64D8B-4C51-FCCC-702A-4D4A3D779578}"/>
              </a:ext>
            </a:extLst>
          </p:cNvPr>
          <p:cNvSpPr>
            <a:spLocks noGrp="1"/>
          </p:cNvSpPr>
          <p:nvPr>
            <p:ph type="sldNum" sz="quarter" idx="2"/>
          </p:nvPr>
        </p:nvSpPr>
        <p:spPr/>
        <p:txBody>
          <a:bodyPr/>
          <a:lstStyle/>
          <a:p>
            <a:fld id="{86CB4B4D-7CA3-9044-876B-883B54F8677D}" type="slidenum">
              <a:rPr lang="en-US" smtClean="0"/>
              <a:t>11</a:t>
            </a:fld>
            <a:endParaRPr lang="en-US"/>
          </a:p>
        </p:txBody>
      </p:sp>
      <p:pic>
        <p:nvPicPr>
          <p:cNvPr id="14" name="Picture 13">
            <a:extLst>
              <a:ext uri="{FF2B5EF4-FFF2-40B4-BE49-F238E27FC236}">
                <a16:creationId xmlns:a16="http://schemas.microsoft.com/office/drawing/2014/main" id="{12EC8C6A-DD41-1EB1-E132-B7F09CE0D6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50744" y="4485149"/>
            <a:ext cx="1644205" cy="2052421"/>
          </a:xfrm>
          <a:prstGeom prst="rect">
            <a:avLst/>
          </a:prstGeom>
        </p:spPr>
      </p:pic>
      <p:sp>
        <p:nvSpPr>
          <p:cNvPr id="3" name="TextBox 2">
            <a:extLst>
              <a:ext uri="{FF2B5EF4-FFF2-40B4-BE49-F238E27FC236}">
                <a16:creationId xmlns:a16="http://schemas.microsoft.com/office/drawing/2014/main" id="{125FC712-0F1F-20BB-E4CA-BDAB5B63B074}"/>
              </a:ext>
            </a:extLst>
          </p:cNvPr>
          <p:cNvSpPr txBox="1"/>
          <p:nvPr/>
        </p:nvSpPr>
        <p:spPr>
          <a:xfrm>
            <a:off x="-348342" y="8858094"/>
            <a:ext cx="18634202" cy="133369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8000" b="0" i="0" u="none" strike="noStrike" cap="none" spc="0" normalizeH="0" baseline="0" dirty="0">
                <a:ln>
                  <a:noFill/>
                </a:ln>
                <a:solidFill>
                  <a:srgbClr val="324863"/>
                </a:solidFill>
                <a:effectLst/>
                <a:uFillTx/>
                <a:latin typeface="Palatino"/>
                <a:ea typeface="Palatino"/>
                <a:cs typeface="Palatino"/>
                <a:sym typeface="Palatino"/>
              </a:rPr>
              <a:t>REJECT: Reward</a:t>
            </a:r>
            <a:r>
              <a:rPr kumimoji="0" lang="en-US" sz="8000" b="0" i="0" u="none" strike="noStrike" cap="none" spc="0" normalizeH="0" dirty="0">
                <a:ln>
                  <a:noFill/>
                </a:ln>
                <a:solidFill>
                  <a:srgbClr val="324863"/>
                </a:solidFill>
                <a:effectLst/>
                <a:uFillTx/>
                <a:latin typeface="Palatino"/>
                <a:ea typeface="Palatino"/>
                <a:cs typeface="Palatino"/>
                <a:sym typeface="Palatino"/>
              </a:rPr>
              <a:t> =</a:t>
            </a:r>
            <a:r>
              <a:rPr kumimoji="0" lang="en-US" sz="8000" b="0" i="0" u="none" strike="noStrike" cap="none" spc="0" normalizeH="0" baseline="0" dirty="0">
                <a:ln>
                  <a:noFill/>
                </a:ln>
                <a:solidFill>
                  <a:srgbClr val="324863"/>
                </a:solidFill>
                <a:effectLst/>
                <a:uFillTx/>
                <a:latin typeface="Palatino"/>
                <a:ea typeface="Palatino"/>
                <a:cs typeface="Palatino"/>
                <a:sym typeface="Palatino"/>
              </a:rPr>
              <a:t> -</a:t>
            </a:r>
            <a:r>
              <a:rPr kumimoji="0" lang="en-US" sz="8000" b="0" i="0" u="none" strike="noStrike" cap="none" spc="0" normalizeH="0" dirty="0">
                <a:ln>
                  <a:noFill/>
                </a:ln>
                <a:solidFill>
                  <a:srgbClr val="324863"/>
                </a:solidFill>
                <a:effectLst/>
                <a:uFillTx/>
                <a:latin typeface="Palatino"/>
                <a:ea typeface="Palatino"/>
                <a:cs typeface="Palatino"/>
                <a:sym typeface="Palatino"/>
              </a:rPr>
              <a:t> Accept Reward</a:t>
            </a:r>
            <a:endParaRPr kumimoji="0" lang="en-US" sz="8000" b="0" i="0" u="none" strike="noStrike" cap="none" spc="0" normalizeH="0" baseline="0" dirty="0">
              <a:ln>
                <a:noFill/>
              </a:ln>
              <a:solidFill>
                <a:srgbClr val="324863"/>
              </a:solidFill>
              <a:effectLst/>
              <a:uFillTx/>
              <a:latin typeface="Palatino"/>
              <a:ea typeface="Palatino"/>
              <a:cs typeface="Palatino"/>
              <a:sym typeface="Palatino"/>
            </a:endParaRPr>
          </a:p>
        </p:txBody>
      </p:sp>
      <p:sp>
        <p:nvSpPr>
          <p:cNvPr id="5" name="TextBox 4">
            <a:extLst>
              <a:ext uri="{FF2B5EF4-FFF2-40B4-BE49-F238E27FC236}">
                <a16:creationId xmlns:a16="http://schemas.microsoft.com/office/drawing/2014/main" id="{C4AB6A55-97B1-42EF-7CC3-068853AA3FDB}"/>
              </a:ext>
            </a:extLst>
          </p:cNvPr>
          <p:cNvSpPr txBox="1"/>
          <p:nvPr/>
        </p:nvSpPr>
        <p:spPr>
          <a:xfrm>
            <a:off x="0" y="4952232"/>
            <a:ext cx="23622000" cy="111825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6600" b="0" i="0" u="none" strike="noStrike" cap="none" spc="0" normalizeH="0" baseline="0">
                <a:ln>
                  <a:noFill/>
                </a:ln>
                <a:solidFill>
                  <a:srgbClr val="324863"/>
                </a:solidFill>
                <a:effectLst/>
                <a:uFillTx/>
                <a:latin typeface="Palatino"/>
                <a:ea typeface="Palatino"/>
                <a:cs typeface="Palatino"/>
                <a:sym typeface="Palatino"/>
              </a:rPr>
              <a:t>ACCEPT </a:t>
            </a:r>
            <a:r>
              <a:rPr kumimoji="0" lang="en-US" sz="6600" b="0" i="0" u="none" strike="noStrike" cap="none" spc="0" normalizeH="0" baseline="0" dirty="0">
                <a:ln>
                  <a:noFill/>
                </a:ln>
                <a:solidFill>
                  <a:srgbClr val="324863"/>
                </a:solidFill>
                <a:effectLst/>
                <a:uFillTx/>
                <a:latin typeface="Palatino"/>
                <a:ea typeface="Palatino"/>
                <a:cs typeface="Palatino"/>
                <a:sym typeface="Palatino"/>
              </a:rPr>
              <a:t>Reward =  Value (         +       ) - Value  - (              )</a:t>
            </a:r>
          </a:p>
        </p:txBody>
      </p:sp>
      <p:pic>
        <p:nvPicPr>
          <p:cNvPr id="7" name="Picture 6">
            <a:extLst>
              <a:ext uri="{FF2B5EF4-FFF2-40B4-BE49-F238E27FC236}">
                <a16:creationId xmlns:a16="http://schemas.microsoft.com/office/drawing/2014/main" id="{A0BF921E-F6A4-8B4B-DDBE-7BFCC7ADAEF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030470" y="4248851"/>
            <a:ext cx="1644204" cy="2052420"/>
          </a:xfrm>
          <a:prstGeom prst="rect">
            <a:avLst/>
          </a:prstGeom>
        </p:spPr>
      </p:pic>
      <p:pic>
        <p:nvPicPr>
          <p:cNvPr id="9" name="Picture 8">
            <a:extLst>
              <a:ext uri="{FF2B5EF4-FFF2-40B4-BE49-F238E27FC236}">
                <a16:creationId xmlns:a16="http://schemas.microsoft.com/office/drawing/2014/main" id="{E893399C-35AC-0578-1A26-59E9CFA7BA4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643179" y="4485149"/>
            <a:ext cx="1644204" cy="2052420"/>
          </a:xfrm>
          <a:prstGeom prst="rect">
            <a:avLst/>
          </a:prstGeom>
        </p:spPr>
      </p:pic>
    </p:spTree>
    <p:extLst>
      <p:ext uri="{BB962C8B-B14F-4D97-AF65-F5344CB8AC3E}">
        <p14:creationId xmlns:p14="http://schemas.microsoft.com/office/powerpoint/2010/main" val="169039861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500" fill="hold"/>
                                        <p:tgtEl>
                                          <p:spTgt spid="14"/>
                                        </p:tgtEl>
                                        <p:attrNameLst>
                                          <p:attrName>ppt_x</p:attrName>
                                        </p:attrNameLst>
                                      </p:cBhvr>
                                      <p:tavLst>
                                        <p:tav tm="0">
                                          <p:val>
                                            <p:strVal val="#ppt_x"/>
                                          </p:val>
                                        </p:tav>
                                        <p:tav tm="100000">
                                          <p:val>
                                            <p:strVal val="#ppt_x"/>
                                          </p:val>
                                        </p:tav>
                                      </p:tavLst>
                                    </p:anim>
                                    <p:anim calcmode="lin" valueType="num">
                                      <p:cBhvr additive="base">
                                        <p:cTn id="12" dur="500" fill="hold"/>
                                        <p:tgtEl>
                                          <p:spTgt spid="14"/>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gtEl>
                                        <p:attrNameLst>
                                          <p:attrName>style.visibility</p:attrName>
                                        </p:attrNameLst>
                                      </p:cBhvr>
                                      <p:to>
                                        <p:strVal val="visible"/>
                                      </p:to>
                                    </p:set>
                                    <p:anim calcmode="lin" valueType="num">
                                      <p:cBhvr additive="base">
                                        <p:cTn id="25" dur="500" fill="hold"/>
                                        <p:tgtEl>
                                          <p:spTgt spid="3"/>
                                        </p:tgtEl>
                                        <p:attrNameLst>
                                          <p:attrName>ppt_x</p:attrName>
                                        </p:attrNameLst>
                                      </p:cBhvr>
                                      <p:tavLst>
                                        <p:tav tm="0">
                                          <p:val>
                                            <p:strVal val="#ppt_x"/>
                                          </p:val>
                                        </p:tav>
                                        <p:tav tm="100000">
                                          <p:val>
                                            <p:strVal val="#ppt_x"/>
                                          </p:val>
                                        </p:tav>
                                      </p:tavLst>
                                    </p:anim>
                                    <p:anim calcmode="lin" valueType="num">
                                      <p:cBhvr additive="base">
                                        <p:cTn id="26"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7" name="Our Approach"/>
          <p:cNvSpPr txBox="1">
            <a:spLocks noGrp="1"/>
          </p:cNvSpPr>
          <p:nvPr>
            <p:ph type="title"/>
          </p:nvPr>
        </p:nvSpPr>
        <p:spPr>
          <a:prstGeom prst="rect">
            <a:avLst/>
          </a:prstGeom>
        </p:spPr>
        <p:txBody>
          <a:bodyPr/>
          <a:lstStyle>
            <a:lvl1pPr>
              <a:defRPr b="1"/>
            </a:lvl1pPr>
          </a:lstStyle>
          <a:p>
            <a:pPr>
              <a:defRPr b="0"/>
            </a:pPr>
            <a:r>
              <a:rPr b="1"/>
              <a:t>Our Approach </a:t>
            </a:r>
          </a:p>
        </p:txBody>
      </p:sp>
      <mc:AlternateContent xmlns:mc="http://schemas.openxmlformats.org/markup-compatibility/2006">
        <mc:Choice xmlns:a14="http://schemas.microsoft.com/office/drawing/2010/main" Requires="a14">
          <p:sp>
            <p:nvSpPr>
              <p:cNvPr id="168" name="Single-agent  Deep RL methodology…"/>
              <p:cNvSpPr txBox="1">
                <a:spLocks noGrp="1"/>
              </p:cNvSpPr>
              <p:nvPr>
                <p:ph type="body" idx="1"/>
              </p:nvPr>
            </p:nvSpPr>
            <p:spPr>
              <a:prstGeom prst="rect">
                <a:avLst/>
              </a:prstGeom>
            </p:spPr>
            <p:txBody>
              <a:bodyPr>
                <a:normAutofit/>
              </a:bodyPr>
              <a:lstStyle/>
              <a:p>
                <a:pPr marL="375665" indent="-375665" defTabSz="421004">
                  <a:spcBef>
                    <a:spcPts val="3000"/>
                  </a:spcBef>
                  <a:defRPr sz="2652"/>
                </a:pPr>
                <a:r>
                  <a:rPr lang="en-US" sz="4000" b="1" dirty="0"/>
                  <a:t>Objective </a:t>
                </a:r>
                <a:r>
                  <a:rPr lang="en-US" sz="4000" dirty="0"/>
                  <a:t>is to maximize the Social Optimum (i.e. max coalition values)</a:t>
                </a:r>
              </a:p>
              <a:p>
                <a:pPr marL="0" indent="0" defTabSz="421004">
                  <a:spcBef>
                    <a:spcPts val="3000"/>
                  </a:spcBef>
                  <a:buNone/>
                  <a:defRPr sz="2652"/>
                </a:pPr>
                <a:r>
                  <a:rPr lang="en-US" sz="4000" b="0" dirty="0"/>
                  <a:t>    </a:t>
                </a:r>
                <a14:m>
                  <m:oMath xmlns:m="http://schemas.openxmlformats.org/officeDocument/2006/math">
                    <m:r>
                      <m:rPr>
                        <m:sty m:val="p"/>
                      </m:rPr>
                      <a:rPr lang="en-US" sz="4000" b="0" i="0" smtClean="0">
                        <a:latin typeface="Cambria Math" panose="02040503050406030204" pitchFamily="18" charset="0"/>
                      </a:rPr>
                      <m:t>S</m:t>
                    </m:r>
                    <m:r>
                      <a:rPr lang="en-US" sz="4000" b="0" i="0" smtClean="0">
                        <a:latin typeface="Cambria Math" panose="02040503050406030204" pitchFamily="18" charset="0"/>
                      </a:rPr>
                      <m:t>.</m:t>
                    </m:r>
                    <m:r>
                      <m:rPr>
                        <m:sty m:val="p"/>
                      </m:rPr>
                      <a:rPr lang="en-US" sz="4000" b="0" i="0" smtClean="0">
                        <a:latin typeface="Cambria Math" panose="02040503050406030204" pitchFamily="18" charset="0"/>
                      </a:rPr>
                      <m:t>O</m:t>
                    </m:r>
                    <m:r>
                      <a:rPr lang="en-US" sz="4000" b="0" i="0" smtClean="0">
                        <a:latin typeface="Cambria Math" panose="02040503050406030204" pitchFamily="18" charset="0"/>
                      </a:rPr>
                      <m:t>= </m:t>
                    </m:r>
                    <m:func>
                      <m:funcPr>
                        <m:ctrlPr>
                          <a:rPr lang="en-US" sz="4000" b="0" i="1" smtClean="0">
                            <a:latin typeface="Cambria Math" panose="02040503050406030204" pitchFamily="18" charset="0"/>
                          </a:rPr>
                        </m:ctrlPr>
                      </m:funcPr>
                      <m:fName>
                        <m:r>
                          <m:rPr>
                            <m:sty m:val="p"/>
                          </m:rPr>
                          <a:rPr lang="en-US" sz="4000" b="0" i="0" smtClean="0">
                            <a:latin typeface="Cambria Math" panose="02040503050406030204" pitchFamily="18" charset="0"/>
                          </a:rPr>
                          <m:t>max</m:t>
                        </m:r>
                      </m:fName>
                      <m:e>
                        <m:r>
                          <a:rPr lang="en-US" sz="4000" b="0" i="1" smtClean="0">
                            <a:latin typeface="Cambria Math" panose="02040503050406030204" pitchFamily="18" charset="0"/>
                          </a:rPr>
                          <m:t>{</m:t>
                        </m:r>
                        <m:r>
                          <a:rPr lang="en-US" sz="4000" b="0" i="1" smtClean="0">
                            <a:latin typeface="Cambria Math" panose="02040503050406030204" pitchFamily="18" charset="0"/>
                          </a:rPr>
                          <m:t>𝑐𝑜𝑎𝑙𝑖𝑡𝑖𝑜𝑛</m:t>
                        </m:r>
                        <m:r>
                          <a:rPr lang="en-US" sz="4000" b="0" i="1" smtClean="0">
                            <a:latin typeface="Cambria Math" panose="02040503050406030204" pitchFamily="18" charset="0"/>
                          </a:rPr>
                          <m:t> </m:t>
                        </m:r>
                        <m:r>
                          <a:rPr lang="en-US" sz="4000" b="0" i="1" smtClean="0">
                            <a:latin typeface="Cambria Math" panose="02040503050406030204" pitchFamily="18" charset="0"/>
                          </a:rPr>
                          <m:t>𝑣𝑎𝑙𝑢𝑒𝑠</m:t>
                        </m:r>
                        <m:r>
                          <a:rPr lang="en-US" sz="4000" b="0" i="1" smtClean="0">
                            <a:latin typeface="Cambria Math" panose="02040503050406030204" pitchFamily="18" charset="0"/>
                          </a:rPr>
                          <m:t>}</m:t>
                        </m:r>
                      </m:e>
                    </m:func>
                  </m:oMath>
                </a14:m>
                <a:r>
                  <a:rPr lang="en-US" sz="4000" dirty="0"/>
                  <a:t> </a:t>
                </a:r>
              </a:p>
              <a:p>
                <a:pPr marL="375665" indent="-375665" defTabSz="421004">
                  <a:spcBef>
                    <a:spcPts val="3000"/>
                  </a:spcBef>
                  <a:defRPr sz="2652"/>
                </a:pPr>
                <a:r>
                  <a:rPr lang="en-US" sz="4000" b="1" dirty="0"/>
                  <a:t>Action selection policy</a:t>
                </a:r>
                <a:r>
                  <a:rPr lang="en-US" sz="4000" dirty="0"/>
                  <a:t> is to accept the high-value coalitions and reject the low value ones.     </a:t>
                </a:r>
              </a:p>
              <a:p>
                <a:pPr marL="375665" indent="-375665" defTabSz="421004">
                  <a:spcBef>
                    <a:spcPts val="3000"/>
                  </a:spcBef>
                  <a:defRPr sz="2652"/>
                </a:pPr>
                <a:r>
                  <a:rPr lang="en-US" sz="4000" b="1" dirty="0"/>
                  <a:t>Reward </a:t>
                </a:r>
                <a:r>
                  <a:rPr lang="en-US" sz="4000" dirty="0"/>
                  <a:t>is linked to the value of the coalition.</a:t>
                </a:r>
              </a:p>
              <a:p>
                <a:pPr marL="0" indent="0" defTabSz="421004">
                  <a:spcBef>
                    <a:spcPts val="3000"/>
                  </a:spcBef>
                  <a:buNone/>
                  <a:defRPr sz="2652"/>
                </a:pPr>
                <a:r>
                  <a:rPr lang="en-US" sz="4000" dirty="0"/>
                  <a:t> </a:t>
                </a:r>
                <a14:m>
                  <m:oMath xmlns:m="http://schemas.openxmlformats.org/officeDocument/2006/math">
                    <m:r>
                      <m:rPr>
                        <m:sty m:val="p"/>
                      </m:rPr>
                      <a:rPr lang="en-US" sz="4000">
                        <a:latin typeface="Cambria Math" panose="02040503050406030204" pitchFamily="18" charset="0"/>
                      </a:rPr>
                      <m:t>R</m:t>
                    </m:r>
                    <m:r>
                      <m:rPr>
                        <m:sty m:val="p"/>
                      </m:rPr>
                      <a:rPr lang="en-US" sz="4000" b="0" i="0" smtClean="0">
                        <a:latin typeface="Cambria Math" panose="02040503050406030204" pitchFamily="18" charset="0"/>
                      </a:rPr>
                      <m:t>eward</m:t>
                    </m:r>
                    <m:r>
                      <a:rPr lang="en-US" sz="4000" b="0" i="0" smtClean="0">
                        <a:latin typeface="Cambria Math" panose="02040503050406030204" pitchFamily="18" charset="0"/>
                      </a:rPr>
                      <m:t>=</m:t>
                    </m:r>
                    <m:r>
                      <m:rPr>
                        <m:sty m:val="p"/>
                      </m:rPr>
                      <a:rPr lang="en-US" sz="4000" b="0" i="0" smtClean="0">
                        <a:latin typeface="Cambria Math" panose="02040503050406030204" pitchFamily="18" charset="0"/>
                      </a:rPr>
                      <m:t>Proposed</m:t>
                    </m:r>
                    <m:r>
                      <a:rPr lang="en-US" sz="4000" b="0" i="0" smtClean="0">
                        <a:latin typeface="Cambria Math" panose="02040503050406030204" pitchFamily="18" charset="0"/>
                      </a:rPr>
                      <m:t> </m:t>
                    </m:r>
                    <m:r>
                      <m:rPr>
                        <m:sty m:val="p"/>
                      </m:rPr>
                      <a:rPr lang="en-US" sz="4000" b="0" i="0" smtClean="0">
                        <a:latin typeface="Cambria Math" panose="02040503050406030204" pitchFamily="18" charset="0"/>
                      </a:rPr>
                      <m:t>Coalition</m:t>
                    </m:r>
                    <m:r>
                      <a:rPr lang="en-US" sz="4000" b="0" i="0" smtClean="0">
                        <a:latin typeface="Cambria Math" panose="02040503050406030204" pitchFamily="18" charset="0"/>
                      </a:rPr>
                      <m:t> −</m:t>
                    </m:r>
                    <m:r>
                      <m:rPr>
                        <m:sty m:val="p"/>
                      </m:rPr>
                      <a:rPr lang="en-US" sz="4000" b="0" i="0" smtClean="0">
                        <a:latin typeface="Cambria Math" panose="02040503050406030204" pitchFamily="18" charset="0"/>
                      </a:rPr>
                      <m:t>Current</m:t>
                    </m:r>
                    <m:r>
                      <a:rPr lang="en-US" sz="4000" b="0" i="0" smtClean="0">
                        <a:latin typeface="Cambria Math" panose="02040503050406030204" pitchFamily="18" charset="0"/>
                      </a:rPr>
                      <m:t> </m:t>
                    </m:r>
                    <m:r>
                      <m:rPr>
                        <m:sty m:val="p"/>
                      </m:rPr>
                      <a:rPr lang="en-US" sz="4000" b="0" i="0" smtClean="0">
                        <a:latin typeface="Cambria Math" panose="02040503050406030204" pitchFamily="18" charset="0"/>
                      </a:rPr>
                      <m:t>coalition</m:t>
                    </m:r>
                  </m:oMath>
                </a14:m>
                <a:r>
                  <a:rPr lang="en-US" sz="4000" dirty="0"/>
                  <a:t> </a:t>
                </a:r>
              </a:p>
              <a:p>
                <a:pPr marL="0" indent="0" defTabSz="421004">
                  <a:spcBef>
                    <a:spcPts val="3000"/>
                  </a:spcBef>
                  <a:buNone/>
                  <a:defRPr sz="2652"/>
                </a:pPr>
                <a:endParaRPr lang="en-US" sz="4000" dirty="0"/>
              </a:p>
            </p:txBody>
          </p:sp>
        </mc:Choice>
        <mc:Fallback>
          <p:sp>
            <p:nvSpPr>
              <p:cNvPr id="168" name="Single-agent  Deep RL methodology…"/>
              <p:cNvSpPr txBox="1">
                <a:spLocks noGrp="1" noRot="1" noChangeAspect="1" noMove="1" noResize="1" noEditPoints="1" noAdjustHandles="1" noChangeArrowheads="1" noChangeShapeType="1" noTextEdit="1"/>
              </p:cNvSpPr>
              <p:nvPr>
                <p:ph type="body" idx="1"/>
              </p:nvPr>
            </p:nvSpPr>
            <p:spPr>
              <a:prstGeom prst="rect">
                <a:avLst/>
              </a:prstGeom>
              <a:blipFill>
                <a:blip r:embed="rId3"/>
                <a:stretch>
                  <a:fillRect l="-771"/>
                </a:stretch>
              </a:blipFill>
            </p:spPr>
            <p:txBody>
              <a:bodyPr/>
              <a:lstStyle/>
              <a:p>
                <a:r>
                  <a:rPr lang="en-US">
                    <a:noFill/>
                  </a:rPr>
                  <a:t> </a:t>
                </a:r>
              </a:p>
            </p:txBody>
          </p:sp>
        </mc:Fallback>
      </mc:AlternateContent>
      <p:pic>
        <p:nvPicPr>
          <p:cNvPr id="169" name="Image" descr="Image"/>
          <p:cNvPicPr>
            <a:picLocks noChangeAspect="1"/>
          </p:cNvPicPr>
          <p:nvPr/>
        </p:nvPicPr>
        <p:blipFill>
          <a:blip r:embed="rId4"/>
          <a:stretch>
            <a:fillRect/>
          </a:stretch>
        </p:blipFill>
        <p:spPr>
          <a:xfrm>
            <a:off x="18939885" y="1445834"/>
            <a:ext cx="3669391" cy="1223131"/>
          </a:xfrm>
          <a:prstGeom prst="rect">
            <a:avLst/>
          </a:prstGeom>
          <a:ln w="12700">
            <a:miter lim="400000"/>
          </a:ln>
        </p:spPr>
      </p:pic>
      <p:pic>
        <p:nvPicPr>
          <p:cNvPr id="170" name="Image" descr="Image"/>
          <p:cNvPicPr>
            <a:picLocks noChangeAspect="1"/>
          </p:cNvPicPr>
          <p:nvPr/>
        </p:nvPicPr>
        <p:blipFill>
          <a:blip r:embed="rId5"/>
          <a:stretch>
            <a:fillRect/>
          </a:stretch>
        </p:blipFill>
        <p:spPr>
          <a:xfrm>
            <a:off x="13401291" y="1101831"/>
            <a:ext cx="3682498" cy="1171704"/>
          </a:xfrm>
          <a:prstGeom prst="rect">
            <a:avLst/>
          </a:prstGeom>
          <a:ln w="12700">
            <a:miter lim="400000"/>
          </a:ln>
        </p:spPr>
      </p:pic>
      <p:pic>
        <p:nvPicPr>
          <p:cNvPr id="171" name="Image" descr="Image"/>
          <p:cNvPicPr>
            <a:picLocks noChangeAspect="1"/>
          </p:cNvPicPr>
          <p:nvPr/>
        </p:nvPicPr>
        <p:blipFill>
          <a:blip r:embed="rId6"/>
          <a:stretch>
            <a:fillRect/>
          </a:stretch>
        </p:blipFill>
        <p:spPr>
          <a:xfrm>
            <a:off x="8790745" y="1687683"/>
            <a:ext cx="3682498" cy="526071"/>
          </a:xfrm>
          <a:prstGeom prst="rect">
            <a:avLst/>
          </a:prstGeom>
          <a:ln w="12700">
            <a:miter lim="400000"/>
          </a:ln>
        </p:spPr>
      </p:pic>
      <p:pic>
        <p:nvPicPr>
          <p:cNvPr id="172" name="antennas_transparent.png" descr="antennas_transparent.png"/>
          <p:cNvPicPr>
            <a:picLocks noChangeAspect="1"/>
          </p:cNvPicPr>
          <p:nvPr/>
        </p:nvPicPr>
        <p:blipFill>
          <a:blip r:embed="rId7"/>
          <a:stretch>
            <a:fillRect/>
          </a:stretch>
        </p:blipFill>
        <p:spPr>
          <a:xfrm>
            <a:off x="21494953" y="11591665"/>
            <a:ext cx="2228647" cy="1387735"/>
          </a:xfrm>
          <a:prstGeom prst="rect">
            <a:avLst/>
          </a:prstGeom>
          <a:ln w="12700">
            <a:miter lim="400000"/>
          </a:ln>
        </p:spPr>
      </p:pic>
      <p:sp>
        <p:nvSpPr>
          <p:cNvPr id="2" name="Slide Number Placeholder 1">
            <a:extLst>
              <a:ext uri="{FF2B5EF4-FFF2-40B4-BE49-F238E27FC236}">
                <a16:creationId xmlns:a16="http://schemas.microsoft.com/office/drawing/2014/main" id="{28B64D8B-4C51-FCCC-702A-4D4A3D779578}"/>
              </a:ext>
            </a:extLst>
          </p:cNvPr>
          <p:cNvSpPr>
            <a:spLocks noGrp="1"/>
          </p:cNvSpPr>
          <p:nvPr>
            <p:ph type="sldNum" sz="quarter" idx="2"/>
          </p:nvPr>
        </p:nvSpPr>
        <p:spPr/>
        <p:txBody>
          <a:bodyPr/>
          <a:lstStyle/>
          <a:p>
            <a:fld id="{86CB4B4D-7CA3-9044-876B-883B54F8677D}" type="slidenum">
              <a:rPr lang="en-US" smtClean="0"/>
              <a:t>12</a:t>
            </a:fld>
            <a:endParaRPr lang="en-US"/>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 name="Our Approach"/>
          <p:cNvSpPr txBox="1">
            <a:spLocks noGrp="1"/>
          </p:cNvSpPr>
          <p:nvPr>
            <p:ph type="title"/>
          </p:nvPr>
        </p:nvSpPr>
        <p:spPr>
          <a:prstGeom prst="rect">
            <a:avLst/>
          </a:prstGeom>
        </p:spPr>
        <p:txBody>
          <a:bodyPr/>
          <a:lstStyle>
            <a:lvl1pPr>
              <a:defRPr b="1"/>
            </a:lvl1pPr>
          </a:lstStyle>
          <a:p>
            <a:pPr>
              <a:defRPr b="0"/>
            </a:pPr>
            <a:r>
              <a:rPr b="1" dirty="0"/>
              <a:t>Our Approach </a:t>
            </a:r>
          </a:p>
        </p:txBody>
      </p:sp>
      <mc:AlternateContent xmlns:mc="http://schemas.openxmlformats.org/markup-compatibility/2006">
        <mc:Choice xmlns:a14="http://schemas.microsoft.com/office/drawing/2010/main" Requires="a14">
          <p:sp>
            <p:nvSpPr>
              <p:cNvPr id="168" name="Single-agent  Deep RL methodology…"/>
              <p:cNvSpPr txBox="1">
                <a:spLocks noGrp="1"/>
              </p:cNvSpPr>
              <p:nvPr>
                <p:ph type="body" idx="1"/>
              </p:nvPr>
            </p:nvSpPr>
            <p:spPr>
              <a:prstGeom prst="rect">
                <a:avLst/>
              </a:prstGeom>
            </p:spPr>
            <p:txBody>
              <a:bodyPr>
                <a:noAutofit/>
              </a:bodyPr>
              <a:lstStyle/>
              <a:p>
                <a:pPr marL="375665" indent="-375665" defTabSz="421004">
                  <a:spcBef>
                    <a:spcPts val="3000"/>
                  </a:spcBef>
                  <a:defRPr sz="2652"/>
                </a:pPr>
                <a:r>
                  <a:rPr lang="en-US" sz="4800" b="1" dirty="0"/>
                  <a:t>Action selection policy</a:t>
                </a:r>
                <a:r>
                  <a:rPr lang="en-US" sz="4800" dirty="0"/>
                  <a:t> is to accept the high-value coalitions and reject the low value ones.     </a:t>
                </a:r>
              </a:p>
              <a:p>
                <a:pPr marL="375665" indent="-375665" defTabSz="421004">
                  <a:spcBef>
                    <a:spcPts val="3000"/>
                  </a:spcBef>
                  <a:defRPr sz="2652"/>
                </a:pPr>
                <a:r>
                  <a:rPr lang="en-US" sz="4800" b="1" dirty="0"/>
                  <a:t>Reward </a:t>
                </a:r>
                <a:r>
                  <a:rPr lang="en-US" sz="4800" dirty="0"/>
                  <a:t>is linked to the value of the coalition.</a:t>
                </a:r>
              </a:p>
              <a:p>
                <a:pPr marL="375665" indent="-375665" defTabSz="421004">
                  <a:spcBef>
                    <a:spcPts val="3000"/>
                  </a:spcBef>
                  <a:defRPr sz="2652"/>
                </a:pPr>
                <a:endParaRPr lang="en-US" sz="4800" dirty="0"/>
              </a:p>
              <a:p>
                <a:pPr marL="375665" indent="-375665" defTabSz="421004">
                  <a:spcBef>
                    <a:spcPts val="3000"/>
                  </a:spcBef>
                  <a:defRPr sz="2652"/>
                </a:pPr>
                <a:r>
                  <a:rPr lang="en-US" sz="4800" b="1" dirty="0"/>
                  <a:t>Objective </a:t>
                </a:r>
                <a:r>
                  <a:rPr lang="en-US" sz="4800" dirty="0"/>
                  <a:t>is to maximize the Social Optimum (i.e. max coalition values)</a:t>
                </a:r>
              </a:p>
              <a:p>
                <a:pPr marL="0" indent="0" defTabSz="421004">
                  <a:spcBef>
                    <a:spcPts val="3000"/>
                  </a:spcBef>
                  <a:buNone/>
                  <a:defRPr sz="2652"/>
                </a:pPr>
                <a:r>
                  <a:rPr lang="en-US" sz="4800" dirty="0"/>
                  <a:t>    </a:t>
                </a:r>
                <a14:m>
                  <m:oMath xmlns:m="http://schemas.openxmlformats.org/officeDocument/2006/math">
                    <m:r>
                      <m:rPr>
                        <m:sty m:val="p"/>
                      </m:rPr>
                      <a:rPr lang="en-US" sz="4800">
                        <a:latin typeface="Cambria Math" panose="02040503050406030204" pitchFamily="18" charset="0"/>
                      </a:rPr>
                      <m:t>S</m:t>
                    </m:r>
                    <m:r>
                      <a:rPr lang="en-US" sz="4800">
                        <a:latin typeface="Cambria Math" panose="02040503050406030204" pitchFamily="18" charset="0"/>
                      </a:rPr>
                      <m:t>.</m:t>
                    </m:r>
                    <m:r>
                      <m:rPr>
                        <m:sty m:val="p"/>
                      </m:rPr>
                      <a:rPr lang="en-US" sz="4800">
                        <a:latin typeface="Cambria Math" panose="02040503050406030204" pitchFamily="18" charset="0"/>
                      </a:rPr>
                      <m:t>O</m:t>
                    </m:r>
                    <m:r>
                      <a:rPr lang="en-US" sz="4800">
                        <a:latin typeface="Cambria Math" panose="02040503050406030204" pitchFamily="18" charset="0"/>
                      </a:rPr>
                      <m:t>= </m:t>
                    </m:r>
                    <m:func>
                      <m:funcPr>
                        <m:ctrlPr>
                          <a:rPr lang="en-US" sz="4800" i="1">
                            <a:latin typeface="Cambria Math" panose="02040503050406030204" pitchFamily="18" charset="0"/>
                          </a:rPr>
                        </m:ctrlPr>
                      </m:funcPr>
                      <m:fName>
                        <m:r>
                          <m:rPr>
                            <m:sty m:val="p"/>
                          </m:rPr>
                          <a:rPr lang="en-US" sz="4800">
                            <a:latin typeface="Cambria Math" panose="02040503050406030204" pitchFamily="18" charset="0"/>
                          </a:rPr>
                          <m:t>max</m:t>
                        </m:r>
                      </m:fName>
                      <m:e>
                        <m:r>
                          <a:rPr lang="en-US" sz="4800" i="1">
                            <a:latin typeface="Cambria Math" panose="02040503050406030204" pitchFamily="18" charset="0"/>
                          </a:rPr>
                          <m:t>{</m:t>
                        </m:r>
                        <m:r>
                          <a:rPr lang="en-US" sz="4800" i="1">
                            <a:latin typeface="Cambria Math" panose="02040503050406030204" pitchFamily="18" charset="0"/>
                          </a:rPr>
                          <m:t>𝑐𝑜𝑎𝑙𝑖𝑡𝑖𝑜𝑛</m:t>
                        </m:r>
                        <m:r>
                          <a:rPr lang="en-US" sz="4800" i="1">
                            <a:latin typeface="Cambria Math" panose="02040503050406030204" pitchFamily="18" charset="0"/>
                          </a:rPr>
                          <m:t> </m:t>
                        </m:r>
                        <m:r>
                          <a:rPr lang="en-US" sz="4800" i="1">
                            <a:latin typeface="Cambria Math" panose="02040503050406030204" pitchFamily="18" charset="0"/>
                          </a:rPr>
                          <m:t>𝑣𝑎𝑙𝑢𝑒𝑠</m:t>
                        </m:r>
                        <m:r>
                          <a:rPr lang="en-US" sz="4800" i="1">
                            <a:latin typeface="Cambria Math" panose="02040503050406030204" pitchFamily="18" charset="0"/>
                          </a:rPr>
                          <m:t>}</m:t>
                        </m:r>
                      </m:e>
                    </m:func>
                  </m:oMath>
                </a14:m>
                <a:r>
                  <a:rPr lang="en-US" sz="4800" dirty="0"/>
                  <a:t> </a:t>
                </a:r>
              </a:p>
              <a:p>
                <a:pPr marL="375665" indent="-375665" defTabSz="421004">
                  <a:spcBef>
                    <a:spcPts val="3000"/>
                  </a:spcBef>
                  <a:defRPr sz="2652"/>
                </a:pPr>
                <a:endParaRPr lang="en-US" sz="4800" dirty="0"/>
              </a:p>
              <a:p>
                <a:pPr marL="0" indent="0" defTabSz="421004">
                  <a:spcBef>
                    <a:spcPts val="3000"/>
                  </a:spcBef>
                  <a:buNone/>
                  <a:defRPr sz="2652"/>
                </a:pPr>
                <a:r>
                  <a:rPr lang="en-US" sz="4800" dirty="0"/>
                  <a:t> </a:t>
                </a:r>
              </a:p>
            </p:txBody>
          </p:sp>
        </mc:Choice>
        <mc:Fallback>
          <p:sp>
            <p:nvSpPr>
              <p:cNvPr id="168" name="Single-agent  Deep RL methodology…"/>
              <p:cNvSpPr txBox="1">
                <a:spLocks noGrp="1" noRot="1" noChangeAspect="1" noMove="1" noResize="1" noEditPoints="1" noAdjustHandles="1" noChangeArrowheads="1" noChangeShapeType="1" noTextEdit="1"/>
              </p:cNvSpPr>
              <p:nvPr>
                <p:ph type="body" idx="1"/>
              </p:nvPr>
            </p:nvSpPr>
            <p:spPr>
              <a:prstGeom prst="rect">
                <a:avLst/>
              </a:prstGeom>
              <a:blipFill>
                <a:blip r:embed="rId3"/>
                <a:stretch>
                  <a:fillRect l="-991"/>
                </a:stretch>
              </a:blipFill>
            </p:spPr>
            <p:txBody>
              <a:bodyPr/>
              <a:lstStyle/>
              <a:p>
                <a:r>
                  <a:rPr lang="en-US">
                    <a:noFill/>
                  </a:rPr>
                  <a:t> </a:t>
                </a:r>
              </a:p>
            </p:txBody>
          </p:sp>
        </mc:Fallback>
      </mc:AlternateContent>
      <p:pic>
        <p:nvPicPr>
          <p:cNvPr id="172" name="antennas_transparent.png" descr="antennas_transparent.png"/>
          <p:cNvPicPr>
            <a:picLocks noChangeAspect="1"/>
          </p:cNvPicPr>
          <p:nvPr/>
        </p:nvPicPr>
        <p:blipFill>
          <a:blip r:embed="rId4"/>
          <a:stretch>
            <a:fillRect/>
          </a:stretch>
        </p:blipFill>
        <p:spPr>
          <a:xfrm>
            <a:off x="21494953" y="11591665"/>
            <a:ext cx="2228647" cy="1387735"/>
          </a:xfrm>
          <a:prstGeom prst="rect">
            <a:avLst/>
          </a:prstGeom>
          <a:ln w="12700">
            <a:miter lim="400000"/>
          </a:ln>
        </p:spPr>
      </p:pic>
      <p:sp>
        <p:nvSpPr>
          <p:cNvPr id="2" name="Slide Number Placeholder 1">
            <a:extLst>
              <a:ext uri="{FF2B5EF4-FFF2-40B4-BE49-F238E27FC236}">
                <a16:creationId xmlns:a16="http://schemas.microsoft.com/office/drawing/2014/main" id="{28B64D8B-4C51-FCCC-702A-4D4A3D779578}"/>
              </a:ext>
            </a:extLst>
          </p:cNvPr>
          <p:cNvSpPr>
            <a:spLocks noGrp="1"/>
          </p:cNvSpPr>
          <p:nvPr>
            <p:ph type="sldNum" sz="quarter" idx="2"/>
          </p:nvPr>
        </p:nvSpPr>
        <p:spPr/>
        <p:txBody>
          <a:bodyPr/>
          <a:lstStyle/>
          <a:p>
            <a:fld id="{86CB4B4D-7CA3-9044-876B-883B54F8677D}" type="slidenum">
              <a:rPr lang="en-US" smtClean="0"/>
              <a:t>13</a:t>
            </a:fld>
            <a:endParaRPr lang="en-US"/>
          </a:p>
        </p:txBody>
      </p:sp>
    </p:spTree>
    <p:extLst>
      <p:ext uri="{BB962C8B-B14F-4D97-AF65-F5344CB8AC3E}">
        <p14:creationId xmlns:p14="http://schemas.microsoft.com/office/powerpoint/2010/main" val="181147116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68">
                                            <p:txEl>
                                              <p:pRg st="0" end="0"/>
                                            </p:txEl>
                                          </p:spTgt>
                                        </p:tgtEl>
                                        <p:attrNameLst>
                                          <p:attrName>style.visibility</p:attrName>
                                        </p:attrNameLst>
                                      </p:cBhvr>
                                      <p:to>
                                        <p:strVal val="visible"/>
                                      </p:to>
                                    </p:set>
                                    <p:anim calcmode="lin" valueType="num">
                                      <p:cBhvr additive="base">
                                        <p:cTn id="7" dur="500" fill="hold"/>
                                        <p:tgtEl>
                                          <p:spTgt spid="168">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6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68">
                                            <p:txEl>
                                              <p:pRg st="1" end="1"/>
                                            </p:txEl>
                                          </p:spTgt>
                                        </p:tgtEl>
                                        <p:attrNameLst>
                                          <p:attrName>style.visibility</p:attrName>
                                        </p:attrNameLst>
                                      </p:cBhvr>
                                      <p:to>
                                        <p:strVal val="visible"/>
                                      </p:to>
                                    </p:set>
                                    <p:anim calcmode="lin" valueType="num">
                                      <p:cBhvr additive="base">
                                        <p:cTn id="13" dur="500" fill="hold"/>
                                        <p:tgtEl>
                                          <p:spTgt spid="168">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68">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68">
                                            <p:txEl>
                                              <p:pRg st="3" end="3"/>
                                            </p:txEl>
                                          </p:spTgt>
                                        </p:tgtEl>
                                        <p:attrNameLst>
                                          <p:attrName>style.visibility</p:attrName>
                                        </p:attrNameLst>
                                      </p:cBhvr>
                                      <p:to>
                                        <p:strVal val="visible"/>
                                      </p:to>
                                    </p:set>
                                    <p:anim calcmode="lin" valueType="num">
                                      <p:cBhvr additive="base">
                                        <p:cTn id="19" dur="500" fill="hold"/>
                                        <p:tgtEl>
                                          <p:spTgt spid="168">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68">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68">
                                            <p:txEl>
                                              <p:pRg st="4" end="4"/>
                                            </p:txEl>
                                          </p:spTgt>
                                        </p:tgtEl>
                                        <p:attrNameLst>
                                          <p:attrName>style.visibility</p:attrName>
                                        </p:attrNameLst>
                                      </p:cBhvr>
                                      <p:to>
                                        <p:strVal val="visible"/>
                                      </p:to>
                                    </p:set>
                                    <p:anim calcmode="lin" valueType="num">
                                      <p:cBhvr additive="base">
                                        <p:cTn id="25" dur="500" fill="hold"/>
                                        <p:tgtEl>
                                          <p:spTgt spid="168">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68">
                                            <p:txEl>
                                              <p:pRg st="4" end="4"/>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168">
                                            <p:txEl>
                                              <p:pRg st="6" end="6"/>
                                            </p:txEl>
                                          </p:spTgt>
                                        </p:tgtEl>
                                        <p:attrNameLst>
                                          <p:attrName>style.visibility</p:attrName>
                                        </p:attrNameLst>
                                      </p:cBhvr>
                                      <p:to>
                                        <p:strVal val="visible"/>
                                      </p:to>
                                    </p:set>
                                    <p:anim calcmode="lin" valueType="num">
                                      <p:cBhvr additive="base">
                                        <p:cTn id="29" dur="500" fill="hold"/>
                                        <p:tgtEl>
                                          <p:spTgt spid="168">
                                            <p:txEl>
                                              <p:pRg st="6" end="6"/>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168">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5" name="Dynamics for a super additive game"/>
          <p:cNvSpPr txBox="1">
            <a:spLocks noGrp="1"/>
          </p:cNvSpPr>
          <p:nvPr>
            <p:ph type="title"/>
          </p:nvPr>
        </p:nvSpPr>
        <p:spPr>
          <a:prstGeom prst="rect">
            <a:avLst/>
          </a:prstGeom>
        </p:spPr>
        <p:txBody>
          <a:bodyPr/>
          <a:lstStyle>
            <a:lvl1pPr>
              <a:defRPr b="1"/>
            </a:lvl1pPr>
          </a:lstStyle>
          <a:p>
            <a:pPr>
              <a:defRPr b="0"/>
            </a:pPr>
            <a:r>
              <a:rPr lang="en-US" b="1" dirty="0"/>
              <a:t>Independent Learning </a:t>
            </a:r>
            <a:r>
              <a:rPr b="1" dirty="0"/>
              <a:t>Dynamics for a </a:t>
            </a:r>
            <a:r>
              <a:rPr lang="en-US" dirty="0"/>
              <a:t>G</a:t>
            </a:r>
            <a:r>
              <a:rPr b="1" dirty="0"/>
              <a:t>ame</a:t>
            </a:r>
          </a:p>
        </p:txBody>
      </p:sp>
      <p:sp>
        <p:nvSpPr>
          <p:cNvPr id="196" name="Text"/>
          <p:cNvSpPr txBox="1"/>
          <p:nvPr/>
        </p:nvSpPr>
        <p:spPr>
          <a:xfrm>
            <a:off x="2263609" y="10387874"/>
            <a:ext cx="6391690" cy="457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defTabSz="457200">
              <a:defRPr sz="5866">
                <a:solidFill>
                  <a:srgbClr val="000000"/>
                </a:solidFill>
                <a:latin typeface="Arial"/>
                <a:ea typeface="Arial"/>
                <a:cs typeface="Arial"/>
                <a:sym typeface="Arial"/>
              </a:defRPr>
            </a:pPr>
            <a:endParaRPr sz="1200">
              <a:latin typeface="Times Roman"/>
              <a:ea typeface="Times Roman"/>
              <a:cs typeface="Times Roman"/>
              <a:sym typeface="Times Roman"/>
            </a:endParaRPr>
          </a:p>
        </p:txBody>
      </p:sp>
      <p:sp>
        <p:nvSpPr>
          <p:cNvPr id="2" name="Slide Number Placeholder 1">
            <a:extLst>
              <a:ext uri="{FF2B5EF4-FFF2-40B4-BE49-F238E27FC236}">
                <a16:creationId xmlns:a16="http://schemas.microsoft.com/office/drawing/2014/main" id="{5A3EC58F-9414-841D-E6CC-EAA756C50C79}"/>
              </a:ext>
            </a:extLst>
          </p:cNvPr>
          <p:cNvSpPr>
            <a:spLocks noGrp="1"/>
          </p:cNvSpPr>
          <p:nvPr>
            <p:ph type="sldNum" sz="quarter" idx="2"/>
          </p:nvPr>
        </p:nvSpPr>
        <p:spPr/>
        <p:txBody>
          <a:bodyPr/>
          <a:lstStyle/>
          <a:p>
            <a:fld id="{86CB4B4D-7CA3-9044-876B-883B54F8677D}" type="slidenum">
              <a:rPr lang="en-US" smtClean="0"/>
              <a:t>14</a:t>
            </a:fld>
            <a:endParaRPr lang="en-US"/>
          </a:p>
        </p:txBody>
      </p:sp>
      <p:sp>
        <p:nvSpPr>
          <p:cNvPr id="3" name="Up Arrow 2">
            <a:extLst>
              <a:ext uri="{FF2B5EF4-FFF2-40B4-BE49-F238E27FC236}">
                <a16:creationId xmlns:a16="http://schemas.microsoft.com/office/drawing/2014/main" id="{D22E3906-23C5-47E1-7CA4-79000E29F126}"/>
              </a:ext>
            </a:extLst>
          </p:cNvPr>
          <p:cNvSpPr/>
          <p:nvPr/>
        </p:nvSpPr>
        <p:spPr>
          <a:xfrm rot="5400000">
            <a:off x="11240593" y="1621145"/>
            <a:ext cx="1048552" cy="20796889"/>
          </a:xfrm>
          <a:prstGeom prst="upArrow">
            <a:avLst/>
          </a:prstGeom>
          <a:blipFill rotWithShape="1">
            <a:blip r:embed="rId3"/>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4200" b="0" i="0" u="none" strike="noStrike" cap="none" spc="0" normalizeH="0" baseline="0">
              <a:ln>
                <a:noFill/>
              </a:ln>
              <a:solidFill>
                <a:srgbClr val="FFFFFF"/>
              </a:solidFill>
              <a:effectLst/>
              <a:uFillTx/>
              <a:latin typeface="Palatino"/>
              <a:ea typeface="Palatino"/>
              <a:cs typeface="Palatino"/>
              <a:sym typeface="Palatino"/>
            </a:endParaRPr>
          </a:p>
        </p:txBody>
      </p:sp>
      <p:sp>
        <p:nvSpPr>
          <p:cNvPr id="4" name="TextBox 3">
            <a:extLst>
              <a:ext uri="{FF2B5EF4-FFF2-40B4-BE49-F238E27FC236}">
                <a16:creationId xmlns:a16="http://schemas.microsoft.com/office/drawing/2014/main" id="{6AEC460B-6F50-16A4-E12A-61789C9A5B1A}"/>
              </a:ext>
            </a:extLst>
          </p:cNvPr>
          <p:cNvSpPr txBox="1"/>
          <p:nvPr/>
        </p:nvSpPr>
        <p:spPr>
          <a:xfrm>
            <a:off x="0" y="12616814"/>
            <a:ext cx="4093028" cy="74892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4200" b="0" i="0" u="none" strike="noStrike" cap="none" spc="0" normalizeH="0" baseline="0" dirty="0">
                <a:ln>
                  <a:noFill/>
                </a:ln>
                <a:solidFill>
                  <a:srgbClr val="324863"/>
                </a:solidFill>
                <a:effectLst/>
                <a:uFillTx/>
                <a:latin typeface="Palatino"/>
                <a:ea typeface="Palatino"/>
                <a:cs typeface="Palatino"/>
                <a:sym typeface="Palatino"/>
              </a:rPr>
              <a:t>time</a:t>
            </a:r>
          </a:p>
        </p:txBody>
      </p:sp>
      <p:pic>
        <p:nvPicPr>
          <p:cNvPr id="6" name="Picture 5">
            <a:extLst>
              <a:ext uri="{FF2B5EF4-FFF2-40B4-BE49-F238E27FC236}">
                <a16:creationId xmlns:a16="http://schemas.microsoft.com/office/drawing/2014/main" id="{62BF412B-726B-EA95-A6A5-2775282D114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51771" y="4045856"/>
            <a:ext cx="1841500" cy="2298700"/>
          </a:xfrm>
          <a:prstGeom prst="rect">
            <a:avLst/>
          </a:prstGeom>
        </p:spPr>
      </p:pic>
      <p:pic>
        <p:nvPicPr>
          <p:cNvPr id="8" name="Picture 7">
            <a:extLst>
              <a:ext uri="{FF2B5EF4-FFF2-40B4-BE49-F238E27FC236}">
                <a16:creationId xmlns:a16="http://schemas.microsoft.com/office/drawing/2014/main" id="{ACB403D7-7E09-B77A-7C55-1C1AAA428B7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09967" y="4045856"/>
            <a:ext cx="1841500" cy="2298700"/>
          </a:xfrm>
          <a:prstGeom prst="rect">
            <a:avLst/>
          </a:prstGeom>
        </p:spPr>
      </p:pic>
      <p:pic>
        <p:nvPicPr>
          <p:cNvPr id="10" name="Picture 9">
            <a:extLst>
              <a:ext uri="{FF2B5EF4-FFF2-40B4-BE49-F238E27FC236}">
                <a16:creationId xmlns:a16="http://schemas.microsoft.com/office/drawing/2014/main" id="{C8BE2F5C-EF06-63C2-8613-FF32E8C782F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530761" y="9467124"/>
            <a:ext cx="1841500" cy="2298700"/>
          </a:xfrm>
          <a:prstGeom prst="rect">
            <a:avLst/>
          </a:prstGeom>
        </p:spPr>
      </p:pic>
      <p:sp>
        <p:nvSpPr>
          <p:cNvPr id="11" name="TextBox 10">
            <a:extLst>
              <a:ext uri="{FF2B5EF4-FFF2-40B4-BE49-F238E27FC236}">
                <a16:creationId xmlns:a16="http://schemas.microsoft.com/office/drawing/2014/main" id="{77F546A7-16C4-7FCE-23F3-0C9FBA2E877A}"/>
              </a:ext>
            </a:extLst>
          </p:cNvPr>
          <p:cNvSpPr txBox="1"/>
          <p:nvPr/>
        </p:nvSpPr>
        <p:spPr>
          <a:xfrm>
            <a:off x="2800215" y="5076794"/>
            <a:ext cx="2585625" cy="74892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4200" b="0" i="0" u="none" strike="noStrike" cap="none" spc="0" normalizeH="0" baseline="0" dirty="0">
                <a:ln>
                  <a:noFill/>
                </a:ln>
                <a:solidFill>
                  <a:srgbClr val="324863"/>
                </a:solidFill>
                <a:effectLst/>
                <a:uFillTx/>
                <a:latin typeface="Palatino"/>
                <a:ea typeface="Palatino"/>
                <a:cs typeface="Palatino"/>
                <a:sym typeface="Palatino"/>
              </a:rPr>
              <a:t>+</a:t>
            </a:r>
          </a:p>
        </p:txBody>
      </p:sp>
      <p:pic>
        <p:nvPicPr>
          <p:cNvPr id="12" name="Picture 11">
            <a:extLst>
              <a:ext uri="{FF2B5EF4-FFF2-40B4-BE49-F238E27FC236}">
                <a16:creationId xmlns:a16="http://schemas.microsoft.com/office/drawing/2014/main" id="{C0F26AB1-1EE0-DEE9-E836-078C9DFF2F9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60917" y="6858000"/>
            <a:ext cx="1841500" cy="2298700"/>
          </a:xfrm>
          <a:prstGeom prst="rect">
            <a:avLst/>
          </a:prstGeom>
        </p:spPr>
      </p:pic>
      <p:pic>
        <p:nvPicPr>
          <p:cNvPr id="13" name="Picture 12">
            <a:extLst>
              <a:ext uri="{FF2B5EF4-FFF2-40B4-BE49-F238E27FC236}">
                <a16:creationId xmlns:a16="http://schemas.microsoft.com/office/drawing/2014/main" id="{4A8DA836-E3DF-038C-C147-7DFCA907EA9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22581" y="6769100"/>
            <a:ext cx="1841500" cy="2298700"/>
          </a:xfrm>
          <a:prstGeom prst="rect">
            <a:avLst/>
          </a:prstGeom>
        </p:spPr>
      </p:pic>
      <p:sp>
        <p:nvSpPr>
          <p:cNvPr id="14" name="TextBox 13">
            <a:extLst>
              <a:ext uri="{FF2B5EF4-FFF2-40B4-BE49-F238E27FC236}">
                <a16:creationId xmlns:a16="http://schemas.microsoft.com/office/drawing/2014/main" id="{7C717EB5-1855-D689-564F-462E3311C90B}"/>
              </a:ext>
            </a:extLst>
          </p:cNvPr>
          <p:cNvSpPr txBox="1"/>
          <p:nvPr/>
        </p:nvSpPr>
        <p:spPr>
          <a:xfrm>
            <a:off x="6669687" y="7687450"/>
            <a:ext cx="2585625" cy="74892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4200" b="0" i="0" u="none" strike="noStrike" cap="none" spc="0" normalizeH="0" baseline="0" dirty="0">
                <a:ln>
                  <a:noFill/>
                </a:ln>
                <a:solidFill>
                  <a:srgbClr val="324863"/>
                </a:solidFill>
                <a:effectLst/>
                <a:uFillTx/>
                <a:latin typeface="Palatino"/>
                <a:ea typeface="Palatino"/>
                <a:cs typeface="Palatino"/>
                <a:sym typeface="Palatino"/>
              </a:rPr>
              <a:t>+</a:t>
            </a:r>
          </a:p>
        </p:txBody>
      </p:sp>
      <p:pic>
        <p:nvPicPr>
          <p:cNvPr id="15" name="Picture 14">
            <a:extLst>
              <a:ext uri="{FF2B5EF4-FFF2-40B4-BE49-F238E27FC236}">
                <a16:creationId xmlns:a16="http://schemas.microsoft.com/office/drawing/2014/main" id="{ACDCE54D-B450-8860-1BA2-169513BA6E9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262928" y="9467124"/>
            <a:ext cx="1841500" cy="2298700"/>
          </a:xfrm>
          <a:prstGeom prst="rect">
            <a:avLst/>
          </a:prstGeom>
        </p:spPr>
      </p:pic>
      <p:sp>
        <p:nvSpPr>
          <p:cNvPr id="16" name="TextBox 15">
            <a:extLst>
              <a:ext uri="{FF2B5EF4-FFF2-40B4-BE49-F238E27FC236}">
                <a16:creationId xmlns:a16="http://schemas.microsoft.com/office/drawing/2014/main" id="{C2D04FF8-AFE8-8636-1FEF-24A2F41E9307}"/>
              </a:ext>
            </a:extLst>
          </p:cNvPr>
          <p:cNvSpPr txBox="1"/>
          <p:nvPr/>
        </p:nvSpPr>
        <p:spPr>
          <a:xfrm>
            <a:off x="11677303" y="10242012"/>
            <a:ext cx="2585625" cy="74892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4200" b="0" i="0" u="none" strike="noStrike" cap="none" spc="0" normalizeH="0" baseline="0" dirty="0">
                <a:ln>
                  <a:noFill/>
                </a:ln>
                <a:solidFill>
                  <a:srgbClr val="324863"/>
                </a:solidFill>
                <a:effectLst/>
                <a:uFillTx/>
                <a:latin typeface="Palatino"/>
                <a:ea typeface="Palatino"/>
                <a:cs typeface="Palatino"/>
                <a:sym typeface="Palatino"/>
              </a:rPr>
              <a:t>+</a:t>
            </a:r>
          </a:p>
        </p:txBody>
      </p:sp>
      <p:pic>
        <p:nvPicPr>
          <p:cNvPr id="17" name="Picture 16">
            <a:extLst>
              <a:ext uri="{FF2B5EF4-FFF2-40B4-BE49-F238E27FC236}">
                <a16:creationId xmlns:a16="http://schemas.microsoft.com/office/drawing/2014/main" id="{AEE11AD1-DF7B-B537-3080-D3C7A4C97A5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929929" y="4160971"/>
            <a:ext cx="1841500" cy="2298700"/>
          </a:xfrm>
          <a:prstGeom prst="rect">
            <a:avLst/>
          </a:prstGeom>
        </p:spPr>
      </p:pic>
      <p:pic>
        <p:nvPicPr>
          <p:cNvPr id="18" name="Picture 17">
            <a:extLst>
              <a:ext uri="{FF2B5EF4-FFF2-40B4-BE49-F238E27FC236}">
                <a16:creationId xmlns:a16="http://schemas.microsoft.com/office/drawing/2014/main" id="{AC942B36-0885-36A4-EA5E-ADFE318C110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141293" y="6858000"/>
            <a:ext cx="1841500" cy="2298700"/>
          </a:xfrm>
          <a:prstGeom prst="rect">
            <a:avLst/>
          </a:prstGeom>
        </p:spPr>
      </p:pic>
      <p:pic>
        <p:nvPicPr>
          <p:cNvPr id="19" name="Picture 18">
            <a:extLst>
              <a:ext uri="{FF2B5EF4-FFF2-40B4-BE49-F238E27FC236}">
                <a16:creationId xmlns:a16="http://schemas.microsoft.com/office/drawing/2014/main" id="{7FC78525-3598-0B51-8D7F-BDCEDFB3F24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075812" y="9316817"/>
            <a:ext cx="1841500" cy="2298700"/>
          </a:xfrm>
          <a:prstGeom prst="rect">
            <a:avLst/>
          </a:prstGeom>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ppt_x"/>
                                          </p:val>
                                        </p:tav>
                                        <p:tav tm="100000">
                                          <p:val>
                                            <p:strVal val="#ppt_x"/>
                                          </p:val>
                                        </p:tav>
                                      </p:tavLst>
                                    </p:anim>
                                    <p:anim calcmode="lin" valueType="num">
                                      <p:cBhvr additive="base">
                                        <p:cTn id="12" dur="500" fill="hold"/>
                                        <p:tgtEl>
                                          <p:spTgt spid="11"/>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ppt_x"/>
                                          </p:val>
                                        </p:tav>
                                        <p:tav tm="100000">
                                          <p:val>
                                            <p:strVal val="#ppt_x"/>
                                          </p:val>
                                        </p:tav>
                                      </p:tavLst>
                                    </p:anim>
                                    <p:anim calcmode="lin" valueType="num">
                                      <p:cBhvr additive="base">
                                        <p:cTn id="1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anim calcmode="lin" valueType="num">
                                      <p:cBhvr additive="base">
                                        <p:cTn id="21" dur="500" fill="hold"/>
                                        <p:tgtEl>
                                          <p:spTgt spid="14"/>
                                        </p:tgtEl>
                                        <p:attrNameLst>
                                          <p:attrName>ppt_x</p:attrName>
                                        </p:attrNameLst>
                                      </p:cBhvr>
                                      <p:tavLst>
                                        <p:tav tm="0">
                                          <p:val>
                                            <p:strVal val="#ppt_x"/>
                                          </p:val>
                                        </p:tav>
                                        <p:tav tm="100000">
                                          <p:val>
                                            <p:strVal val="#ppt_x"/>
                                          </p:val>
                                        </p:tav>
                                      </p:tavLst>
                                    </p:anim>
                                    <p:anim calcmode="lin" valueType="num">
                                      <p:cBhvr additive="base">
                                        <p:cTn id="22" dur="500" fill="hold"/>
                                        <p:tgtEl>
                                          <p:spTgt spid="14"/>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anim calcmode="lin" valueType="num">
                                      <p:cBhvr additive="base">
                                        <p:cTn id="25" dur="500" fill="hold"/>
                                        <p:tgtEl>
                                          <p:spTgt spid="13"/>
                                        </p:tgtEl>
                                        <p:attrNameLst>
                                          <p:attrName>ppt_x</p:attrName>
                                        </p:attrNameLst>
                                      </p:cBhvr>
                                      <p:tavLst>
                                        <p:tav tm="0">
                                          <p:val>
                                            <p:strVal val="#ppt_x"/>
                                          </p:val>
                                        </p:tav>
                                        <p:tav tm="100000">
                                          <p:val>
                                            <p:strVal val="#ppt_x"/>
                                          </p:val>
                                        </p:tav>
                                      </p:tavLst>
                                    </p:anim>
                                    <p:anim calcmode="lin" valueType="num">
                                      <p:cBhvr additive="base">
                                        <p:cTn id="26" dur="500" fill="hold"/>
                                        <p:tgtEl>
                                          <p:spTgt spid="13"/>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12"/>
                                        </p:tgtEl>
                                        <p:attrNameLst>
                                          <p:attrName>style.visibility</p:attrName>
                                        </p:attrNameLst>
                                      </p:cBhvr>
                                      <p:to>
                                        <p:strVal val="visible"/>
                                      </p:to>
                                    </p:set>
                                    <p:anim calcmode="lin" valueType="num">
                                      <p:cBhvr additive="base">
                                        <p:cTn id="29" dur="500" fill="hold"/>
                                        <p:tgtEl>
                                          <p:spTgt spid="12"/>
                                        </p:tgtEl>
                                        <p:attrNameLst>
                                          <p:attrName>ppt_x</p:attrName>
                                        </p:attrNameLst>
                                      </p:cBhvr>
                                      <p:tavLst>
                                        <p:tav tm="0">
                                          <p:val>
                                            <p:strVal val="#ppt_x"/>
                                          </p:val>
                                        </p:tav>
                                        <p:tav tm="100000">
                                          <p:val>
                                            <p:strVal val="#ppt_x"/>
                                          </p:val>
                                        </p:tav>
                                      </p:tavLst>
                                    </p:anim>
                                    <p:anim calcmode="lin" valueType="num">
                                      <p:cBhvr additive="base">
                                        <p:cTn id="30"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anim calcmode="lin" valueType="num">
                                      <p:cBhvr additive="base">
                                        <p:cTn id="35" dur="500" fill="hold"/>
                                        <p:tgtEl>
                                          <p:spTgt spid="16"/>
                                        </p:tgtEl>
                                        <p:attrNameLst>
                                          <p:attrName>ppt_x</p:attrName>
                                        </p:attrNameLst>
                                      </p:cBhvr>
                                      <p:tavLst>
                                        <p:tav tm="0">
                                          <p:val>
                                            <p:strVal val="#ppt_x"/>
                                          </p:val>
                                        </p:tav>
                                        <p:tav tm="100000">
                                          <p:val>
                                            <p:strVal val="#ppt_x"/>
                                          </p:val>
                                        </p:tav>
                                      </p:tavLst>
                                    </p:anim>
                                    <p:anim calcmode="lin" valueType="num">
                                      <p:cBhvr additive="base">
                                        <p:cTn id="36" dur="500" fill="hold"/>
                                        <p:tgtEl>
                                          <p:spTgt spid="16"/>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10"/>
                                        </p:tgtEl>
                                        <p:attrNameLst>
                                          <p:attrName>style.visibility</p:attrName>
                                        </p:attrNameLst>
                                      </p:cBhvr>
                                      <p:to>
                                        <p:strVal val="visible"/>
                                      </p:to>
                                    </p:set>
                                    <p:anim calcmode="lin" valueType="num">
                                      <p:cBhvr additive="base">
                                        <p:cTn id="39" dur="500" fill="hold"/>
                                        <p:tgtEl>
                                          <p:spTgt spid="10"/>
                                        </p:tgtEl>
                                        <p:attrNameLst>
                                          <p:attrName>ppt_x</p:attrName>
                                        </p:attrNameLst>
                                      </p:cBhvr>
                                      <p:tavLst>
                                        <p:tav tm="0">
                                          <p:val>
                                            <p:strVal val="#ppt_x"/>
                                          </p:val>
                                        </p:tav>
                                        <p:tav tm="100000">
                                          <p:val>
                                            <p:strVal val="#ppt_x"/>
                                          </p:val>
                                        </p:tav>
                                      </p:tavLst>
                                    </p:anim>
                                    <p:anim calcmode="lin" valueType="num">
                                      <p:cBhvr additive="base">
                                        <p:cTn id="40" dur="500" fill="hold"/>
                                        <p:tgtEl>
                                          <p:spTgt spid="10"/>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15"/>
                                        </p:tgtEl>
                                        <p:attrNameLst>
                                          <p:attrName>style.visibility</p:attrName>
                                        </p:attrNameLst>
                                      </p:cBhvr>
                                      <p:to>
                                        <p:strVal val="visible"/>
                                      </p:to>
                                    </p:set>
                                    <p:anim calcmode="lin" valueType="num">
                                      <p:cBhvr additive="base">
                                        <p:cTn id="43" dur="500" fill="hold"/>
                                        <p:tgtEl>
                                          <p:spTgt spid="15"/>
                                        </p:tgtEl>
                                        <p:attrNameLst>
                                          <p:attrName>ppt_x</p:attrName>
                                        </p:attrNameLst>
                                      </p:cBhvr>
                                      <p:tavLst>
                                        <p:tav tm="0">
                                          <p:val>
                                            <p:strVal val="#ppt_x"/>
                                          </p:val>
                                        </p:tav>
                                        <p:tav tm="100000">
                                          <p:val>
                                            <p:strVal val="#ppt_x"/>
                                          </p:val>
                                        </p:tav>
                                      </p:tavLst>
                                    </p:anim>
                                    <p:anim calcmode="lin" valueType="num">
                                      <p:cBhvr additive="base">
                                        <p:cTn id="44"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additive="base">
                                        <p:cTn id="49" dur="500" fill="hold"/>
                                        <p:tgtEl>
                                          <p:spTgt spid="17"/>
                                        </p:tgtEl>
                                        <p:attrNameLst>
                                          <p:attrName>ppt_x</p:attrName>
                                        </p:attrNameLst>
                                      </p:cBhvr>
                                      <p:tavLst>
                                        <p:tav tm="0">
                                          <p:val>
                                            <p:strVal val="#ppt_x"/>
                                          </p:val>
                                        </p:tav>
                                        <p:tav tm="100000">
                                          <p:val>
                                            <p:strVal val="#ppt_x"/>
                                          </p:val>
                                        </p:tav>
                                      </p:tavLst>
                                    </p:anim>
                                    <p:anim calcmode="lin" valueType="num">
                                      <p:cBhvr additive="base">
                                        <p:cTn id="50" dur="500" fill="hold"/>
                                        <p:tgtEl>
                                          <p:spTgt spid="17"/>
                                        </p:tgtEl>
                                        <p:attrNameLst>
                                          <p:attrName>ppt_y</p:attrName>
                                        </p:attrNameLst>
                                      </p:cBhvr>
                                      <p:tavLst>
                                        <p:tav tm="0">
                                          <p:val>
                                            <p:strVal val="1+#ppt_h/2"/>
                                          </p:val>
                                        </p:tav>
                                        <p:tav tm="100000">
                                          <p:val>
                                            <p:strVal val="#ppt_y"/>
                                          </p:val>
                                        </p:tav>
                                      </p:tavLst>
                                    </p:anim>
                                  </p:childTnLst>
                                </p:cTn>
                              </p:par>
                              <p:par>
                                <p:cTn id="51" presetID="2" presetClass="entr" presetSubtype="4" fill="hold" nodeType="withEffect">
                                  <p:stCondLst>
                                    <p:cond delay="0"/>
                                  </p:stCondLst>
                                  <p:childTnLst>
                                    <p:set>
                                      <p:cBhvr>
                                        <p:cTn id="52" dur="1" fill="hold">
                                          <p:stCondLst>
                                            <p:cond delay="0"/>
                                          </p:stCondLst>
                                        </p:cTn>
                                        <p:tgtEl>
                                          <p:spTgt spid="18"/>
                                        </p:tgtEl>
                                        <p:attrNameLst>
                                          <p:attrName>style.visibility</p:attrName>
                                        </p:attrNameLst>
                                      </p:cBhvr>
                                      <p:to>
                                        <p:strVal val="visible"/>
                                      </p:to>
                                    </p:set>
                                    <p:anim calcmode="lin" valueType="num">
                                      <p:cBhvr additive="base">
                                        <p:cTn id="53" dur="500" fill="hold"/>
                                        <p:tgtEl>
                                          <p:spTgt spid="18"/>
                                        </p:tgtEl>
                                        <p:attrNameLst>
                                          <p:attrName>ppt_x</p:attrName>
                                        </p:attrNameLst>
                                      </p:cBhvr>
                                      <p:tavLst>
                                        <p:tav tm="0">
                                          <p:val>
                                            <p:strVal val="#ppt_x"/>
                                          </p:val>
                                        </p:tav>
                                        <p:tav tm="100000">
                                          <p:val>
                                            <p:strVal val="#ppt_x"/>
                                          </p:val>
                                        </p:tav>
                                      </p:tavLst>
                                    </p:anim>
                                    <p:anim calcmode="lin" valueType="num">
                                      <p:cBhvr additive="base">
                                        <p:cTn id="54" dur="500" fill="hold"/>
                                        <p:tgtEl>
                                          <p:spTgt spid="18"/>
                                        </p:tgtEl>
                                        <p:attrNameLst>
                                          <p:attrName>ppt_y</p:attrName>
                                        </p:attrNameLst>
                                      </p:cBhvr>
                                      <p:tavLst>
                                        <p:tav tm="0">
                                          <p:val>
                                            <p:strVal val="1+#ppt_h/2"/>
                                          </p:val>
                                        </p:tav>
                                        <p:tav tm="100000">
                                          <p:val>
                                            <p:strVal val="#ppt_y"/>
                                          </p:val>
                                        </p:tav>
                                      </p:tavLst>
                                    </p:anim>
                                  </p:childTnLst>
                                </p:cTn>
                              </p:par>
                              <p:par>
                                <p:cTn id="55" presetID="2" presetClass="entr" presetSubtype="4" fill="hold" nodeType="withEffect">
                                  <p:stCondLst>
                                    <p:cond delay="0"/>
                                  </p:stCondLst>
                                  <p:childTnLst>
                                    <p:set>
                                      <p:cBhvr>
                                        <p:cTn id="56" dur="1" fill="hold">
                                          <p:stCondLst>
                                            <p:cond delay="0"/>
                                          </p:stCondLst>
                                        </p:cTn>
                                        <p:tgtEl>
                                          <p:spTgt spid="19"/>
                                        </p:tgtEl>
                                        <p:attrNameLst>
                                          <p:attrName>style.visibility</p:attrName>
                                        </p:attrNameLst>
                                      </p:cBhvr>
                                      <p:to>
                                        <p:strVal val="visible"/>
                                      </p:to>
                                    </p:set>
                                    <p:anim calcmode="lin" valueType="num">
                                      <p:cBhvr additive="base">
                                        <p:cTn id="57" dur="500" fill="hold"/>
                                        <p:tgtEl>
                                          <p:spTgt spid="19"/>
                                        </p:tgtEl>
                                        <p:attrNameLst>
                                          <p:attrName>ppt_x</p:attrName>
                                        </p:attrNameLst>
                                      </p:cBhvr>
                                      <p:tavLst>
                                        <p:tav tm="0">
                                          <p:val>
                                            <p:strVal val="#ppt_x"/>
                                          </p:val>
                                        </p:tav>
                                        <p:tav tm="100000">
                                          <p:val>
                                            <p:strVal val="#ppt_x"/>
                                          </p:val>
                                        </p:tav>
                                      </p:tavLst>
                                    </p:anim>
                                    <p:anim calcmode="lin" valueType="num">
                                      <p:cBhvr additive="base">
                                        <p:cTn id="58"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p:bldP spid="1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 name="Results"/>
          <p:cNvSpPr txBox="1">
            <a:spLocks noGrp="1"/>
          </p:cNvSpPr>
          <p:nvPr>
            <p:ph type="title"/>
          </p:nvPr>
        </p:nvSpPr>
        <p:spPr>
          <a:prstGeom prst="rect">
            <a:avLst/>
          </a:prstGeom>
        </p:spPr>
        <p:txBody>
          <a:bodyPr/>
          <a:lstStyle>
            <a:lvl1pPr>
              <a:defRPr b="1"/>
            </a:lvl1pPr>
          </a:lstStyle>
          <a:p>
            <a:pPr>
              <a:defRPr b="0"/>
            </a:pPr>
            <a:r>
              <a:rPr lang="en-US" b="1" dirty="0"/>
              <a:t>Aggregate Performance Per Agent  --</a:t>
            </a:r>
            <a:br>
              <a:rPr lang="en-US" b="1" dirty="0"/>
            </a:br>
            <a:r>
              <a:rPr lang="en-US" dirty="0"/>
              <a:t>Across Games </a:t>
            </a:r>
            <a:endParaRPr dirty="0"/>
          </a:p>
        </p:txBody>
      </p:sp>
      <p:sp>
        <p:nvSpPr>
          <p:cNvPr id="189" name="accuracy = # correct actions…"/>
          <p:cNvSpPr txBox="1"/>
          <p:nvPr/>
        </p:nvSpPr>
        <p:spPr>
          <a:xfrm>
            <a:off x="706369" y="4862405"/>
            <a:ext cx="9506170" cy="231858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p>
            <a:pPr algn="l" defTabSz="457200">
              <a:defRPr sz="5866">
                <a:solidFill>
                  <a:srgbClr val="000000"/>
                </a:solidFill>
                <a:latin typeface="Times Roman"/>
                <a:ea typeface="Times Roman"/>
                <a:cs typeface="Times Roman"/>
                <a:sym typeface="Times Roman"/>
              </a:defRPr>
            </a:pPr>
            <a:r>
              <a:rPr sz="4800" dirty="0"/>
              <a:t>accuracy = # correct actions</a:t>
            </a:r>
          </a:p>
          <a:p>
            <a:pPr algn="l" defTabSz="457200">
              <a:defRPr sz="5866">
                <a:solidFill>
                  <a:srgbClr val="000000"/>
                </a:solidFill>
                <a:latin typeface="Times Roman"/>
                <a:ea typeface="Times Roman"/>
                <a:cs typeface="Times Roman"/>
                <a:sym typeface="Times Roman"/>
              </a:defRPr>
            </a:pPr>
            <a:r>
              <a:rPr sz="4800" dirty="0"/>
              <a:t>                 ————————-</a:t>
            </a:r>
          </a:p>
          <a:p>
            <a:pPr algn="l" defTabSz="457200">
              <a:defRPr sz="5866">
                <a:solidFill>
                  <a:srgbClr val="000000"/>
                </a:solidFill>
                <a:latin typeface="Times Roman"/>
                <a:ea typeface="Times Roman"/>
                <a:cs typeface="Times Roman"/>
                <a:sym typeface="Times Roman"/>
              </a:defRPr>
            </a:pPr>
            <a:r>
              <a:rPr sz="4800" dirty="0"/>
              <a:t>                # coalitions proposed</a:t>
            </a:r>
            <a:r>
              <a:rPr sz="1050" dirty="0"/>
              <a:t> </a:t>
            </a:r>
          </a:p>
        </p:txBody>
      </p:sp>
      <p:pic>
        <p:nvPicPr>
          <p:cNvPr id="191" name="boxplot5_transparent.png" descr="boxplot5_transparent.png"/>
          <p:cNvPicPr>
            <a:picLocks noChangeAspect="1"/>
          </p:cNvPicPr>
          <p:nvPr/>
        </p:nvPicPr>
        <p:blipFill>
          <a:blip r:embed="rId3"/>
          <a:stretch>
            <a:fillRect/>
          </a:stretch>
        </p:blipFill>
        <p:spPr>
          <a:xfrm>
            <a:off x="10750272" y="3987799"/>
            <a:ext cx="13106401" cy="9321801"/>
          </a:xfrm>
          <a:prstGeom prst="rect">
            <a:avLst/>
          </a:prstGeom>
          <a:ln w="12700">
            <a:miter lim="400000"/>
          </a:ln>
        </p:spPr>
      </p:pic>
      <p:sp>
        <p:nvSpPr>
          <p:cNvPr id="2" name="Slide Number Placeholder 1">
            <a:extLst>
              <a:ext uri="{FF2B5EF4-FFF2-40B4-BE49-F238E27FC236}">
                <a16:creationId xmlns:a16="http://schemas.microsoft.com/office/drawing/2014/main" id="{856B7120-E5D9-18FC-335D-793A3FA4A871}"/>
              </a:ext>
            </a:extLst>
          </p:cNvPr>
          <p:cNvSpPr>
            <a:spLocks noGrp="1"/>
          </p:cNvSpPr>
          <p:nvPr>
            <p:ph type="sldNum" sz="quarter" idx="2"/>
          </p:nvPr>
        </p:nvSpPr>
        <p:spPr/>
        <p:txBody>
          <a:bodyPr/>
          <a:lstStyle/>
          <a:p>
            <a:fld id="{86CB4B4D-7CA3-9044-876B-883B54F8677D}" type="slidenum">
              <a:rPr lang="en-US" smtClean="0"/>
              <a:t>15</a:t>
            </a:fld>
            <a:endParaRPr lang="en-US"/>
          </a:p>
        </p:txBody>
      </p:sp>
      <p:sp>
        <p:nvSpPr>
          <p:cNvPr id="5" name="Pentagon 4">
            <a:extLst>
              <a:ext uri="{FF2B5EF4-FFF2-40B4-BE49-F238E27FC236}">
                <a16:creationId xmlns:a16="http://schemas.microsoft.com/office/drawing/2014/main" id="{8E35DBF6-05DD-A827-9572-90D5B0CB1D70}"/>
              </a:ext>
            </a:extLst>
          </p:cNvPr>
          <p:cNvSpPr/>
          <p:nvPr/>
        </p:nvSpPr>
        <p:spPr>
          <a:xfrm>
            <a:off x="6178272" y="11115410"/>
            <a:ext cx="4572000" cy="748923"/>
          </a:xfrm>
          <a:prstGeom prst="homePlate">
            <a:avLst/>
          </a:prstGeom>
          <a:blipFill rotWithShape="1">
            <a:blip r:embed="rId4"/>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4200" b="0" i="0" u="none" strike="noStrike" cap="none" spc="0" normalizeH="0" baseline="0" dirty="0">
                <a:ln>
                  <a:noFill/>
                </a:ln>
                <a:solidFill>
                  <a:srgbClr val="FFFFFF"/>
                </a:solidFill>
                <a:effectLst/>
                <a:uFillTx/>
                <a:latin typeface="Palatino"/>
                <a:ea typeface="Palatino"/>
                <a:cs typeface="Palatino"/>
                <a:sym typeface="Palatino"/>
              </a:rPr>
              <a:t>Random policy</a:t>
            </a:r>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Conclusions"/>
          <p:cNvSpPr txBox="1">
            <a:spLocks noGrp="1"/>
          </p:cNvSpPr>
          <p:nvPr>
            <p:ph type="title"/>
          </p:nvPr>
        </p:nvSpPr>
        <p:spPr>
          <a:prstGeom prst="rect">
            <a:avLst/>
          </a:prstGeom>
        </p:spPr>
        <p:txBody>
          <a:bodyPr/>
          <a:lstStyle/>
          <a:p>
            <a:r>
              <a:t>Conclusions</a:t>
            </a:r>
          </a:p>
        </p:txBody>
      </p:sp>
      <p:sp>
        <p:nvSpPr>
          <p:cNvPr id="210" name="Single-agent DRL method to solve a complex problem.…"/>
          <p:cNvSpPr txBox="1">
            <a:spLocks noGrp="1"/>
          </p:cNvSpPr>
          <p:nvPr>
            <p:ph type="body" idx="1"/>
          </p:nvPr>
        </p:nvSpPr>
        <p:spPr>
          <a:xfrm>
            <a:off x="571500" y="3790950"/>
            <a:ext cx="23050500" cy="9925050"/>
          </a:xfrm>
          <a:prstGeom prst="rect">
            <a:avLst/>
          </a:prstGeom>
        </p:spPr>
        <p:txBody>
          <a:bodyPr>
            <a:normAutofit lnSpcReduction="10000"/>
          </a:bodyPr>
          <a:lstStyle/>
          <a:p>
            <a:r>
              <a:rPr lang="en-US" dirty="0"/>
              <a:t>We propose a method for forming coalitions in dynamic environments.</a:t>
            </a:r>
          </a:p>
          <a:p>
            <a:r>
              <a:rPr lang="en-US" dirty="0"/>
              <a:t>Single-agent RL method to more </a:t>
            </a:r>
            <a:r>
              <a:rPr lang="en-US" i="1" dirty="0"/>
              <a:t>efficiently</a:t>
            </a:r>
            <a:r>
              <a:rPr lang="en-US" dirty="0"/>
              <a:t> solve a computationally intractable problem.</a:t>
            </a:r>
          </a:p>
          <a:p>
            <a:r>
              <a:rPr lang="en-US" dirty="0"/>
              <a:t>Linear time convergence as opposed to exponential brute-force search.</a:t>
            </a:r>
          </a:p>
          <a:p>
            <a:r>
              <a:rPr lang="en-US" dirty="0"/>
              <a:t>Method significantly outperforms simple baselines in both </a:t>
            </a:r>
            <a:r>
              <a:rPr dirty="0"/>
              <a:t>simple </a:t>
            </a:r>
            <a:r>
              <a:rPr lang="en-US" dirty="0"/>
              <a:t>and more complex classes of games.</a:t>
            </a:r>
          </a:p>
          <a:p>
            <a:r>
              <a:rPr lang="en-US" dirty="0"/>
              <a:t>Generalizes within in-distribution games.</a:t>
            </a:r>
          </a:p>
          <a:p>
            <a:pPr marL="0" indent="0">
              <a:buNone/>
            </a:pPr>
            <a:r>
              <a:rPr lang="en-US" b="1" dirty="0">
                <a:solidFill>
                  <a:schemeClr val="accent5">
                    <a:lumMod val="75000"/>
                  </a:schemeClr>
                </a:solidFill>
              </a:rPr>
              <a:t>Contact: Lucia.kun@Bristol.ac.uk</a:t>
            </a:r>
          </a:p>
        </p:txBody>
      </p:sp>
      <p:sp>
        <p:nvSpPr>
          <p:cNvPr id="2" name="Slide Number Placeholder 1">
            <a:extLst>
              <a:ext uri="{FF2B5EF4-FFF2-40B4-BE49-F238E27FC236}">
                <a16:creationId xmlns:a16="http://schemas.microsoft.com/office/drawing/2014/main" id="{3BBD1D81-DF86-17A4-A790-4468162D86F1}"/>
              </a:ext>
            </a:extLst>
          </p:cNvPr>
          <p:cNvSpPr>
            <a:spLocks noGrp="1"/>
          </p:cNvSpPr>
          <p:nvPr>
            <p:ph type="sldNum" sz="quarter" idx="2"/>
          </p:nvPr>
        </p:nvSpPr>
        <p:spPr/>
        <p:txBody>
          <a:bodyPr/>
          <a:lstStyle/>
          <a:p>
            <a:fld id="{86CB4B4D-7CA3-9044-876B-883B54F8677D}" type="slidenum">
              <a:rPr lang="en-US" smtClean="0"/>
              <a:t>16</a:t>
            </a:fld>
            <a:endParaRPr lang="en-US"/>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10">
                                            <p:txEl>
                                              <p:pRg st="0" end="0"/>
                                            </p:txEl>
                                          </p:spTgt>
                                        </p:tgtEl>
                                        <p:attrNameLst>
                                          <p:attrName>style.visibility</p:attrName>
                                        </p:attrNameLst>
                                      </p:cBhvr>
                                      <p:to>
                                        <p:strVal val="visible"/>
                                      </p:to>
                                    </p:set>
                                    <p:anim calcmode="lin" valueType="num">
                                      <p:cBhvr additive="base">
                                        <p:cTn id="7" dur="500" fill="hold"/>
                                        <p:tgtEl>
                                          <p:spTgt spid="210">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1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10">
                                            <p:txEl>
                                              <p:pRg st="1" end="1"/>
                                            </p:txEl>
                                          </p:spTgt>
                                        </p:tgtEl>
                                        <p:attrNameLst>
                                          <p:attrName>style.visibility</p:attrName>
                                        </p:attrNameLst>
                                      </p:cBhvr>
                                      <p:to>
                                        <p:strVal val="visible"/>
                                      </p:to>
                                    </p:set>
                                    <p:anim calcmode="lin" valueType="num">
                                      <p:cBhvr additive="base">
                                        <p:cTn id="13" dur="500" fill="hold"/>
                                        <p:tgtEl>
                                          <p:spTgt spid="210">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10">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10">
                                            <p:txEl>
                                              <p:pRg st="2" end="2"/>
                                            </p:txEl>
                                          </p:spTgt>
                                        </p:tgtEl>
                                        <p:attrNameLst>
                                          <p:attrName>style.visibility</p:attrName>
                                        </p:attrNameLst>
                                      </p:cBhvr>
                                      <p:to>
                                        <p:strVal val="visible"/>
                                      </p:to>
                                    </p:set>
                                    <p:anim calcmode="lin" valueType="num">
                                      <p:cBhvr additive="base">
                                        <p:cTn id="19" dur="500" fill="hold"/>
                                        <p:tgtEl>
                                          <p:spTgt spid="210">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10">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10">
                                            <p:txEl>
                                              <p:pRg st="3" end="3"/>
                                            </p:txEl>
                                          </p:spTgt>
                                        </p:tgtEl>
                                        <p:attrNameLst>
                                          <p:attrName>style.visibility</p:attrName>
                                        </p:attrNameLst>
                                      </p:cBhvr>
                                      <p:to>
                                        <p:strVal val="visible"/>
                                      </p:to>
                                    </p:set>
                                    <p:anim calcmode="lin" valueType="num">
                                      <p:cBhvr additive="base">
                                        <p:cTn id="25" dur="500" fill="hold"/>
                                        <p:tgtEl>
                                          <p:spTgt spid="210">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10">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210">
                                            <p:txEl>
                                              <p:pRg st="4" end="4"/>
                                            </p:txEl>
                                          </p:spTgt>
                                        </p:tgtEl>
                                        <p:attrNameLst>
                                          <p:attrName>style.visibility</p:attrName>
                                        </p:attrNameLst>
                                      </p:cBhvr>
                                      <p:to>
                                        <p:strVal val="visible"/>
                                      </p:to>
                                    </p:set>
                                    <p:anim calcmode="lin" valueType="num">
                                      <p:cBhvr additive="base">
                                        <p:cTn id="31" dur="500" fill="hold"/>
                                        <p:tgtEl>
                                          <p:spTgt spid="210">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10">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4" name="The deal-or-no deal game"/>
          <p:cNvSpPr txBox="1">
            <a:spLocks noGrp="1"/>
          </p:cNvSpPr>
          <p:nvPr>
            <p:ph type="title"/>
          </p:nvPr>
        </p:nvSpPr>
        <p:spPr>
          <a:prstGeom prst="rect">
            <a:avLst/>
          </a:prstGeom>
        </p:spPr>
        <p:txBody>
          <a:bodyPr/>
          <a:lstStyle>
            <a:lvl1pPr>
              <a:defRPr b="1"/>
            </a:lvl1pPr>
          </a:lstStyle>
          <a:p>
            <a:pPr>
              <a:defRPr b="0"/>
            </a:pPr>
            <a:r>
              <a:rPr b="1" dirty="0"/>
              <a:t>The deal-or-no deal game</a:t>
            </a:r>
            <a:r>
              <a:rPr lang="en-US" b="1" dirty="0"/>
              <a:t> – Agent A</a:t>
            </a:r>
            <a:endParaRPr b="1" dirty="0"/>
          </a:p>
        </p:txBody>
      </p:sp>
      <p:pic>
        <p:nvPicPr>
          <p:cNvPr id="175" name="antennas_transparent.png" descr="antennas_transparent.png"/>
          <p:cNvPicPr>
            <a:picLocks noChangeAspect="1"/>
          </p:cNvPicPr>
          <p:nvPr/>
        </p:nvPicPr>
        <p:blipFill>
          <a:blip r:embed="rId3"/>
          <a:stretch>
            <a:fillRect/>
          </a:stretch>
        </p:blipFill>
        <p:spPr>
          <a:xfrm>
            <a:off x="19828882" y="12048675"/>
            <a:ext cx="2228647" cy="1387735"/>
          </a:xfrm>
          <a:prstGeom prst="rect">
            <a:avLst/>
          </a:prstGeom>
          <a:ln w="12700">
            <a:miter lim="400000"/>
          </a:ln>
        </p:spPr>
      </p:pic>
      <p:pic>
        <p:nvPicPr>
          <p:cNvPr id="176" name="Image" descr="Image"/>
          <p:cNvPicPr>
            <a:picLocks noChangeAspect="1"/>
          </p:cNvPicPr>
          <p:nvPr/>
        </p:nvPicPr>
        <p:blipFill>
          <a:blip r:embed="rId4"/>
          <a:stretch>
            <a:fillRect/>
          </a:stretch>
        </p:blipFill>
        <p:spPr>
          <a:xfrm>
            <a:off x="19050" y="4641850"/>
            <a:ext cx="24345900" cy="4432300"/>
          </a:xfrm>
          <a:prstGeom prst="rect">
            <a:avLst/>
          </a:prstGeom>
          <a:ln w="12700">
            <a:miter lim="400000"/>
          </a:ln>
        </p:spPr>
      </p:pic>
      <p:sp>
        <p:nvSpPr>
          <p:cNvPr id="2" name="Slide Number Placeholder 1">
            <a:extLst>
              <a:ext uri="{FF2B5EF4-FFF2-40B4-BE49-F238E27FC236}">
                <a16:creationId xmlns:a16="http://schemas.microsoft.com/office/drawing/2014/main" id="{84130FDA-2698-1DF9-1450-276D1EB3F32F}"/>
              </a:ext>
            </a:extLst>
          </p:cNvPr>
          <p:cNvSpPr>
            <a:spLocks noGrp="1"/>
          </p:cNvSpPr>
          <p:nvPr>
            <p:ph type="sldNum" sz="quarter" idx="2"/>
          </p:nvPr>
        </p:nvSpPr>
        <p:spPr/>
        <p:txBody>
          <a:bodyPr/>
          <a:lstStyle/>
          <a:p>
            <a:fld id="{86CB4B4D-7CA3-9044-876B-883B54F8677D}" type="slidenum">
              <a:rPr lang="en-US" smtClean="0"/>
              <a:t>17</a:t>
            </a:fld>
            <a:endParaRPr lang="en-US"/>
          </a:p>
        </p:txBody>
      </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0" name="The deal-or-no deal game - cont"/>
          <p:cNvSpPr txBox="1">
            <a:spLocks noGrp="1"/>
          </p:cNvSpPr>
          <p:nvPr>
            <p:ph type="title"/>
          </p:nvPr>
        </p:nvSpPr>
        <p:spPr>
          <a:prstGeom prst="rect">
            <a:avLst/>
          </a:prstGeom>
        </p:spPr>
        <p:txBody>
          <a:bodyPr/>
          <a:lstStyle/>
          <a:p>
            <a:r>
              <a:rPr b="1" dirty="0"/>
              <a:t>The deal-or-no deal game </a:t>
            </a:r>
            <a:r>
              <a:rPr lang="en-US" dirty="0"/>
              <a:t>–</a:t>
            </a:r>
            <a:r>
              <a:rPr dirty="0"/>
              <a:t> </a:t>
            </a:r>
            <a:r>
              <a:rPr lang="en-US" dirty="0"/>
              <a:t>Agent B</a:t>
            </a:r>
            <a:endParaRPr dirty="0"/>
          </a:p>
        </p:txBody>
      </p:sp>
      <p:pic>
        <p:nvPicPr>
          <p:cNvPr id="181" name="antennas_transparent.png" descr="antennas_transparent.png"/>
          <p:cNvPicPr>
            <a:picLocks noChangeAspect="1"/>
          </p:cNvPicPr>
          <p:nvPr/>
        </p:nvPicPr>
        <p:blipFill>
          <a:blip r:embed="rId3"/>
          <a:stretch>
            <a:fillRect/>
          </a:stretch>
        </p:blipFill>
        <p:spPr>
          <a:xfrm>
            <a:off x="21657682" y="12158799"/>
            <a:ext cx="2228647" cy="1387735"/>
          </a:xfrm>
          <a:prstGeom prst="rect">
            <a:avLst/>
          </a:prstGeom>
          <a:ln w="12700">
            <a:miter lim="400000"/>
          </a:ln>
        </p:spPr>
      </p:pic>
      <p:pic>
        <p:nvPicPr>
          <p:cNvPr id="182" name="Image" descr="Image"/>
          <p:cNvPicPr>
            <a:picLocks noChangeAspect="1"/>
          </p:cNvPicPr>
          <p:nvPr/>
        </p:nvPicPr>
        <p:blipFill>
          <a:blip r:embed="rId4"/>
          <a:stretch>
            <a:fillRect/>
          </a:stretch>
        </p:blipFill>
        <p:spPr>
          <a:xfrm>
            <a:off x="19050" y="4603750"/>
            <a:ext cx="24345900" cy="4508500"/>
          </a:xfrm>
          <a:prstGeom prst="rect">
            <a:avLst/>
          </a:prstGeom>
          <a:ln w="12700">
            <a:miter lim="400000"/>
          </a:ln>
        </p:spPr>
      </p:pic>
      <p:sp>
        <p:nvSpPr>
          <p:cNvPr id="2" name="Slide Number Placeholder 1">
            <a:extLst>
              <a:ext uri="{FF2B5EF4-FFF2-40B4-BE49-F238E27FC236}">
                <a16:creationId xmlns:a16="http://schemas.microsoft.com/office/drawing/2014/main" id="{795815A5-0879-4B16-4896-3F0D3341688C}"/>
              </a:ext>
            </a:extLst>
          </p:cNvPr>
          <p:cNvSpPr>
            <a:spLocks noGrp="1"/>
          </p:cNvSpPr>
          <p:nvPr>
            <p:ph type="sldNum" sz="quarter" idx="2"/>
          </p:nvPr>
        </p:nvSpPr>
        <p:spPr/>
        <p:txBody>
          <a:bodyPr/>
          <a:lstStyle/>
          <a:p>
            <a:fld id="{86CB4B4D-7CA3-9044-876B-883B54F8677D}" type="slidenum">
              <a:rPr lang="en-US" smtClean="0"/>
              <a:t>18</a:t>
            </a:fld>
            <a:endParaRPr lang="en-US"/>
          </a:p>
        </p:txBody>
      </p:sp>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4" name="The deal-or-no deal game - cont"/>
          <p:cNvSpPr txBox="1">
            <a:spLocks noGrp="1"/>
          </p:cNvSpPr>
          <p:nvPr>
            <p:ph type="title"/>
          </p:nvPr>
        </p:nvSpPr>
        <p:spPr>
          <a:prstGeom prst="rect">
            <a:avLst/>
          </a:prstGeom>
        </p:spPr>
        <p:txBody>
          <a:bodyPr/>
          <a:lstStyle/>
          <a:p>
            <a:r>
              <a:rPr b="1" dirty="0"/>
              <a:t>The deal-or-no deal game </a:t>
            </a:r>
            <a:r>
              <a:rPr lang="en-US" dirty="0"/>
              <a:t>–</a:t>
            </a:r>
            <a:r>
              <a:rPr dirty="0"/>
              <a:t> </a:t>
            </a:r>
            <a:r>
              <a:rPr lang="en-US" dirty="0"/>
              <a:t>Agent C</a:t>
            </a:r>
            <a:endParaRPr dirty="0"/>
          </a:p>
        </p:txBody>
      </p:sp>
      <p:pic>
        <p:nvPicPr>
          <p:cNvPr id="185" name="antennas_transparent.png" descr="antennas_transparent.png"/>
          <p:cNvPicPr>
            <a:picLocks noChangeAspect="1"/>
          </p:cNvPicPr>
          <p:nvPr/>
        </p:nvPicPr>
        <p:blipFill>
          <a:blip r:embed="rId3"/>
          <a:stretch>
            <a:fillRect/>
          </a:stretch>
        </p:blipFill>
        <p:spPr>
          <a:xfrm>
            <a:off x="21657682" y="12158799"/>
            <a:ext cx="2228647" cy="1387735"/>
          </a:xfrm>
          <a:prstGeom prst="rect">
            <a:avLst/>
          </a:prstGeom>
          <a:ln w="12700">
            <a:miter lim="400000"/>
          </a:ln>
        </p:spPr>
      </p:pic>
      <p:pic>
        <p:nvPicPr>
          <p:cNvPr id="186" name="Image" descr="Image"/>
          <p:cNvPicPr>
            <a:picLocks noChangeAspect="1"/>
          </p:cNvPicPr>
          <p:nvPr/>
        </p:nvPicPr>
        <p:blipFill>
          <a:blip r:embed="rId4"/>
          <a:stretch>
            <a:fillRect/>
          </a:stretch>
        </p:blipFill>
        <p:spPr>
          <a:xfrm>
            <a:off x="0" y="4704624"/>
            <a:ext cx="24384000" cy="4306752"/>
          </a:xfrm>
          <a:prstGeom prst="rect">
            <a:avLst/>
          </a:prstGeom>
          <a:ln w="12700">
            <a:miter lim="400000"/>
          </a:ln>
        </p:spPr>
      </p:pic>
      <p:sp>
        <p:nvSpPr>
          <p:cNvPr id="2" name="Slide Number Placeholder 1">
            <a:extLst>
              <a:ext uri="{FF2B5EF4-FFF2-40B4-BE49-F238E27FC236}">
                <a16:creationId xmlns:a16="http://schemas.microsoft.com/office/drawing/2014/main" id="{7A5AAAEE-0CFD-EB3E-BEB2-882D55B06A2E}"/>
              </a:ext>
            </a:extLst>
          </p:cNvPr>
          <p:cNvSpPr>
            <a:spLocks noGrp="1"/>
          </p:cNvSpPr>
          <p:nvPr>
            <p:ph type="sldNum" sz="quarter" idx="2"/>
          </p:nvPr>
        </p:nvSpPr>
        <p:spPr/>
        <p:txBody>
          <a:bodyPr/>
          <a:lstStyle/>
          <a:p>
            <a:fld id="{86CB4B4D-7CA3-9044-876B-883B54F8677D}" type="slidenum">
              <a:rPr lang="en-US" smtClean="0"/>
              <a:t>19</a:t>
            </a:fld>
            <a:endParaRPr lang="en-US"/>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1" name="Dynamic coalitions exist naturally in every day life…"/>
          <p:cNvSpPr txBox="1"/>
          <p:nvPr/>
        </p:nvSpPr>
        <p:spPr>
          <a:xfrm>
            <a:off x="648683" y="4461945"/>
            <a:ext cx="20793972" cy="332142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marL="571499" indent="-571499" algn="l">
              <a:spcBef>
                <a:spcPts val="5300"/>
              </a:spcBef>
              <a:buClr>
                <a:srgbClr val="5C86B9"/>
              </a:buClr>
              <a:buSzPct val="70000"/>
              <a:buFont typeface="Zapf Dingbats"/>
              <a:buChar char="✤"/>
              <a:defRPr sz="5500">
                <a:solidFill>
                  <a:srgbClr val="000000"/>
                </a:solidFill>
              </a:defRPr>
            </a:pPr>
            <a:r>
              <a:rPr dirty="0"/>
              <a:t>Dynamic coalitions</a:t>
            </a:r>
            <a:r>
              <a:rPr lang="en-US" dirty="0"/>
              <a:t> appears </a:t>
            </a:r>
            <a:r>
              <a:rPr dirty="0"/>
              <a:t>naturally in every day life</a:t>
            </a:r>
          </a:p>
          <a:p>
            <a:pPr marL="571499" indent="-571499" algn="l">
              <a:spcBef>
                <a:spcPts val="5300"/>
              </a:spcBef>
              <a:buClr>
                <a:srgbClr val="5C86B9"/>
              </a:buClr>
              <a:buSzPct val="70000"/>
              <a:buFont typeface="Zapf Dingbats"/>
              <a:buChar char="✤"/>
              <a:defRPr sz="5500">
                <a:solidFill>
                  <a:srgbClr val="000000"/>
                </a:solidFill>
              </a:defRPr>
            </a:pPr>
            <a:r>
              <a:rPr dirty="0"/>
              <a:t>In different domains, humans and agents need to form coalitions and dynamically update them as the environment changes </a:t>
            </a:r>
          </a:p>
        </p:txBody>
      </p:sp>
      <p:pic>
        <p:nvPicPr>
          <p:cNvPr id="142" name="antennas_transparent.png" descr="antennas_transparent.png"/>
          <p:cNvPicPr>
            <a:picLocks noChangeAspect="1"/>
          </p:cNvPicPr>
          <p:nvPr/>
        </p:nvPicPr>
        <p:blipFill>
          <a:blip r:embed="rId3"/>
          <a:stretch>
            <a:fillRect/>
          </a:stretch>
        </p:blipFill>
        <p:spPr>
          <a:xfrm>
            <a:off x="20023649" y="11141319"/>
            <a:ext cx="3862680" cy="2405215"/>
          </a:xfrm>
          <a:prstGeom prst="rect">
            <a:avLst/>
          </a:prstGeom>
          <a:ln w="12700">
            <a:miter lim="400000"/>
          </a:ln>
        </p:spPr>
      </p:pic>
      <p:sp>
        <p:nvSpPr>
          <p:cNvPr id="2" name="Slide Number Placeholder 1">
            <a:extLst>
              <a:ext uri="{FF2B5EF4-FFF2-40B4-BE49-F238E27FC236}">
                <a16:creationId xmlns:a16="http://schemas.microsoft.com/office/drawing/2014/main" id="{95200598-B275-9C22-701A-05DE6E82723B}"/>
              </a:ext>
            </a:extLst>
          </p:cNvPr>
          <p:cNvSpPr>
            <a:spLocks noGrp="1"/>
          </p:cNvSpPr>
          <p:nvPr>
            <p:ph type="sldNum" sz="quarter" idx="2"/>
          </p:nvPr>
        </p:nvSpPr>
        <p:spPr/>
        <p:txBody>
          <a:bodyPr/>
          <a:lstStyle/>
          <a:p>
            <a:fld id="{86CB4B4D-7CA3-9044-876B-883B54F8677D}" type="slidenum">
              <a:rPr lang="en-US" smtClean="0"/>
              <a:t>2</a:t>
            </a:fld>
            <a:endParaRPr lang="en-US"/>
          </a:p>
        </p:txBody>
      </p:sp>
      <p:sp>
        <p:nvSpPr>
          <p:cNvPr id="6" name="Motivation: Dynamic coalitions appear in our every day life">
            <a:extLst>
              <a:ext uri="{FF2B5EF4-FFF2-40B4-BE49-F238E27FC236}">
                <a16:creationId xmlns:a16="http://schemas.microsoft.com/office/drawing/2014/main" id="{147AD0EC-539E-C099-47F3-4D5EF6A6649D}"/>
              </a:ext>
            </a:extLst>
          </p:cNvPr>
          <p:cNvSpPr txBox="1">
            <a:spLocks/>
          </p:cNvSpPr>
          <p:nvPr/>
        </p:nvSpPr>
        <p:spPr>
          <a:xfrm>
            <a:off x="825500" y="774700"/>
            <a:ext cx="23050500" cy="28702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marL="0" marR="0" indent="0" algn="l" defTabSz="825500" rtl="0" latinLnBrk="0">
              <a:lnSpc>
                <a:spcPct val="100000"/>
              </a:lnSpc>
              <a:spcBef>
                <a:spcPts val="0"/>
              </a:spcBef>
              <a:spcAft>
                <a:spcPts val="0"/>
              </a:spcAft>
              <a:buClrTx/>
              <a:buSzTx/>
              <a:buFontTx/>
              <a:buNone/>
              <a:tabLst/>
              <a:defRPr sz="9000" b="0" i="0" u="none" strike="noStrike" cap="none" spc="-180" baseline="0">
                <a:solidFill>
                  <a:schemeClr val="accent1">
                    <a:hueOff val="54750"/>
                    <a:satOff val="-1697"/>
                    <a:lumOff val="-18038"/>
                  </a:schemeClr>
                </a:solidFill>
                <a:uFillTx/>
                <a:latin typeface="+mn-lt"/>
                <a:ea typeface="+mn-ea"/>
                <a:cs typeface="+mn-cs"/>
                <a:sym typeface="Didot"/>
              </a:defRPr>
            </a:lvl1pPr>
            <a:lvl2pPr marL="0" marR="0" indent="0" algn="l" defTabSz="825500" rtl="0" latinLnBrk="0">
              <a:lnSpc>
                <a:spcPct val="100000"/>
              </a:lnSpc>
              <a:spcBef>
                <a:spcPts val="0"/>
              </a:spcBef>
              <a:spcAft>
                <a:spcPts val="0"/>
              </a:spcAft>
              <a:buClrTx/>
              <a:buSzTx/>
              <a:buFontTx/>
              <a:buNone/>
              <a:tabLst/>
              <a:defRPr sz="9000" b="0" i="0" u="none" strike="noStrike" cap="none" spc="-180" baseline="0">
                <a:solidFill>
                  <a:schemeClr val="accent1">
                    <a:hueOff val="54750"/>
                    <a:satOff val="-1697"/>
                    <a:lumOff val="-18038"/>
                  </a:schemeClr>
                </a:solidFill>
                <a:uFillTx/>
                <a:latin typeface="+mn-lt"/>
                <a:ea typeface="+mn-ea"/>
                <a:cs typeface="+mn-cs"/>
                <a:sym typeface="Didot"/>
              </a:defRPr>
            </a:lvl2pPr>
            <a:lvl3pPr marL="0" marR="0" indent="0" algn="l" defTabSz="825500" rtl="0" latinLnBrk="0">
              <a:lnSpc>
                <a:spcPct val="100000"/>
              </a:lnSpc>
              <a:spcBef>
                <a:spcPts val="0"/>
              </a:spcBef>
              <a:spcAft>
                <a:spcPts val="0"/>
              </a:spcAft>
              <a:buClrTx/>
              <a:buSzTx/>
              <a:buFontTx/>
              <a:buNone/>
              <a:tabLst/>
              <a:defRPr sz="9000" b="0" i="0" u="none" strike="noStrike" cap="none" spc="-180" baseline="0">
                <a:solidFill>
                  <a:schemeClr val="accent1">
                    <a:hueOff val="54750"/>
                    <a:satOff val="-1697"/>
                    <a:lumOff val="-18038"/>
                  </a:schemeClr>
                </a:solidFill>
                <a:uFillTx/>
                <a:latin typeface="+mn-lt"/>
                <a:ea typeface="+mn-ea"/>
                <a:cs typeface="+mn-cs"/>
                <a:sym typeface="Didot"/>
              </a:defRPr>
            </a:lvl3pPr>
            <a:lvl4pPr marL="0" marR="0" indent="0" algn="l" defTabSz="825500" rtl="0" latinLnBrk="0">
              <a:lnSpc>
                <a:spcPct val="100000"/>
              </a:lnSpc>
              <a:spcBef>
                <a:spcPts val="0"/>
              </a:spcBef>
              <a:spcAft>
                <a:spcPts val="0"/>
              </a:spcAft>
              <a:buClrTx/>
              <a:buSzTx/>
              <a:buFontTx/>
              <a:buNone/>
              <a:tabLst/>
              <a:defRPr sz="9000" b="0" i="0" u="none" strike="noStrike" cap="none" spc="-180" baseline="0">
                <a:solidFill>
                  <a:schemeClr val="accent1">
                    <a:hueOff val="54750"/>
                    <a:satOff val="-1697"/>
                    <a:lumOff val="-18038"/>
                  </a:schemeClr>
                </a:solidFill>
                <a:uFillTx/>
                <a:latin typeface="+mn-lt"/>
                <a:ea typeface="+mn-ea"/>
                <a:cs typeface="+mn-cs"/>
                <a:sym typeface="Didot"/>
              </a:defRPr>
            </a:lvl4pPr>
            <a:lvl5pPr marL="0" marR="0" indent="0" algn="l" defTabSz="825500" rtl="0" latinLnBrk="0">
              <a:lnSpc>
                <a:spcPct val="100000"/>
              </a:lnSpc>
              <a:spcBef>
                <a:spcPts val="0"/>
              </a:spcBef>
              <a:spcAft>
                <a:spcPts val="0"/>
              </a:spcAft>
              <a:buClrTx/>
              <a:buSzTx/>
              <a:buFontTx/>
              <a:buNone/>
              <a:tabLst/>
              <a:defRPr sz="9000" b="0" i="0" u="none" strike="noStrike" cap="none" spc="-180" baseline="0">
                <a:solidFill>
                  <a:schemeClr val="accent1">
                    <a:hueOff val="54750"/>
                    <a:satOff val="-1697"/>
                    <a:lumOff val="-18038"/>
                  </a:schemeClr>
                </a:solidFill>
                <a:uFillTx/>
                <a:latin typeface="+mn-lt"/>
                <a:ea typeface="+mn-ea"/>
                <a:cs typeface="+mn-cs"/>
                <a:sym typeface="Didot"/>
              </a:defRPr>
            </a:lvl5pPr>
            <a:lvl6pPr marL="0" marR="0" indent="0" algn="l" defTabSz="825500" rtl="0" latinLnBrk="0">
              <a:lnSpc>
                <a:spcPct val="100000"/>
              </a:lnSpc>
              <a:spcBef>
                <a:spcPts val="0"/>
              </a:spcBef>
              <a:spcAft>
                <a:spcPts val="0"/>
              </a:spcAft>
              <a:buClrTx/>
              <a:buSzTx/>
              <a:buFontTx/>
              <a:buNone/>
              <a:tabLst/>
              <a:defRPr sz="9000" b="0" i="0" u="none" strike="noStrike" cap="none" spc="-180" baseline="0">
                <a:solidFill>
                  <a:schemeClr val="accent1">
                    <a:hueOff val="54750"/>
                    <a:satOff val="-1697"/>
                    <a:lumOff val="-18038"/>
                  </a:schemeClr>
                </a:solidFill>
                <a:uFillTx/>
                <a:latin typeface="+mn-lt"/>
                <a:ea typeface="+mn-ea"/>
                <a:cs typeface="+mn-cs"/>
                <a:sym typeface="Didot"/>
              </a:defRPr>
            </a:lvl6pPr>
            <a:lvl7pPr marL="0" marR="0" indent="0" algn="l" defTabSz="825500" rtl="0" latinLnBrk="0">
              <a:lnSpc>
                <a:spcPct val="100000"/>
              </a:lnSpc>
              <a:spcBef>
                <a:spcPts val="0"/>
              </a:spcBef>
              <a:spcAft>
                <a:spcPts val="0"/>
              </a:spcAft>
              <a:buClrTx/>
              <a:buSzTx/>
              <a:buFontTx/>
              <a:buNone/>
              <a:tabLst/>
              <a:defRPr sz="9000" b="0" i="0" u="none" strike="noStrike" cap="none" spc="-180" baseline="0">
                <a:solidFill>
                  <a:schemeClr val="accent1">
                    <a:hueOff val="54750"/>
                    <a:satOff val="-1697"/>
                    <a:lumOff val="-18038"/>
                  </a:schemeClr>
                </a:solidFill>
                <a:uFillTx/>
                <a:latin typeface="+mn-lt"/>
                <a:ea typeface="+mn-ea"/>
                <a:cs typeface="+mn-cs"/>
                <a:sym typeface="Didot"/>
              </a:defRPr>
            </a:lvl7pPr>
            <a:lvl8pPr marL="0" marR="0" indent="0" algn="l" defTabSz="825500" rtl="0" latinLnBrk="0">
              <a:lnSpc>
                <a:spcPct val="100000"/>
              </a:lnSpc>
              <a:spcBef>
                <a:spcPts val="0"/>
              </a:spcBef>
              <a:spcAft>
                <a:spcPts val="0"/>
              </a:spcAft>
              <a:buClrTx/>
              <a:buSzTx/>
              <a:buFontTx/>
              <a:buNone/>
              <a:tabLst/>
              <a:defRPr sz="9000" b="0" i="0" u="none" strike="noStrike" cap="none" spc="-180" baseline="0">
                <a:solidFill>
                  <a:schemeClr val="accent1">
                    <a:hueOff val="54750"/>
                    <a:satOff val="-1697"/>
                    <a:lumOff val="-18038"/>
                  </a:schemeClr>
                </a:solidFill>
                <a:uFillTx/>
                <a:latin typeface="+mn-lt"/>
                <a:ea typeface="+mn-ea"/>
                <a:cs typeface="+mn-cs"/>
                <a:sym typeface="Didot"/>
              </a:defRPr>
            </a:lvl8pPr>
            <a:lvl9pPr marL="0" marR="0" indent="0" algn="l" defTabSz="825500" rtl="0" latinLnBrk="0">
              <a:lnSpc>
                <a:spcPct val="100000"/>
              </a:lnSpc>
              <a:spcBef>
                <a:spcPts val="0"/>
              </a:spcBef>
              <a:spcAft>
                <a:spcPts val="0"/>
              </a:spcAft>
              <a:buClrTx/>
              <a:buSzTx/>
              <a:buFontTx/>
              <a:buNone/>
              <a:tabLst/>
              <a:defRPr sz="9000" b="0" i="0" u="none" strike="noStrike" cap="none" spc="-180" baseline="0">
                <a:solidFill>
                  <a:schemeClr val="accent1">
                    <a:hueOff val="54750"/>
                    <a:satOff val="-1697"/>
                    <a:lumOff val="-18038"/>
                  </a:schemeClr>
                </a:solidFill>
                <a:uFillTx/>
                <a:latin typeface="+mn-lt"/>
                <a:ea typeface="+mn-ea"/>
                <a:cs typeface="+mn-cs"/>
                <a:sym typeface="Didot"/>
              </a:defRPr>
            </a:lvl9pPr>
          </a:lstStyle>
          <a:p>
            <a:pPr hangingPunct="1"/>
            <a:r>
              <a:rPr lang="en-US" dirty="0"/>
              <a:t>Motivation</a:t>
            </a:r>
            <a:endParaRPr lang="en-US" sz="6600" spc="-130" dirty="0"/>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5" name="Dynamics for a super additive game"/>
          <p:cNvSpPr txBox="1">
            <a:spLocks noGrp="1"/>
          </p:cNvSpPr>
          <p:nvPr>
            <p:ph type="title"/>
          </p:nvPr>
        </p:nvSpPr>
        <p:spPr>
          <a:prstGeom prst="rect">
            <a:avLst/>
          </a:prstGeom>
        </p:spPr>
        <p:txBody>
          <a:bodyPr/>
          <a:lstStyle>
            <a:lvl1pPr>
              <a:defRPr b="1"/>
            </a:lvl1pPr>
          </a:lstStyle>
          <a:p>
            <a:pPr>
              <a:defRPr b="0"/>
            </a:pPr>
            <a:r>
              <a:rPr lang="en-US" b="1" dirty="0"/>
              <a:t>Independent Learning </a:t>
            </a:r>
            <a:r>
              <a:rPr b="1" dirty="0"/>
              <a:t>Dynamics for a </a:t>
            </a:r>
            <a:r>
              <a:rPr lang="en-US" dirty="0"/>
              <a:t>G</a:t>
            </a:r>
            <a:r>
              <a:rPr b="1" dirty="0"/>
              <a:t>ame</a:t>
            </a:r>
          </a:p>
        </p:txBody>
      </p:sp>
      <p:sp>
        <p:nvSpPr>
          <p:cNvPr id="196" name="Text"/>
          <p:cNvSpPr txBox="1"/>
          <p:nvPr/>
        </p:nvSpPr>
        <p:spPr>
          <a:xfrm>
            <a:off x="2263609" y="10387874"/>
            <a:ext cx="6391690" cy="457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l" defTabSz="457200">
              <a:defRPr sz="5866">
                <a:solidFill>
                  <a:srgbClr val="000000"/>
                </a:solidFill>
                <a:latin typeface="Arial"/>
                <a:ea typeface="Arial"/>
                <a:cs typeface="Arial"/>
                <a:sym typeface="Arial"/>
              </a:defRPr>
            </a:pPr>
            <a:endParaRPr sz="1200">
              <a:latin typeface="Times Roman"/>
              <a:ea typeface="Times Roman"/>
              <a:cs typeface="Times Roman"/>
              <a:sym typeface="Times Roman"/>
            </a:endParaRPr>
          </a:p>
        </p:txBody>
      </p:sp>
      <p:pic>
        <p:nvPicPr>
          <p:cNvPr id="197" name="res_simple_transparent.png" descr="res_simple_transparent.png"/>
          <p:cNvPicPr>
            <a:picLocks noChangeAspect="1"/>
          </p:cNvPicPr>
          <p:nvPr/>
        </p:nvPicPr>
        <p:blipFill>
          <a:blip r:embed="rId3"/>
          <a:stretch>
            <a:fillRect/>
          </a:stretch>
        </p:blipFill>
        <p:spPr>
          <a:xfrm>
            <a:off x="3822700" y="3721099"/>
            <a:ext cx="16738601" cy="9855201"/>
          </a:xfrm>
          <a:prstGeom prst="rect">
            <a:avLst/>
          </a:prstGeom>
          <a:ln w="12700">
            <a:miter lim="400000"/>
          </a:ln>
        </p:spPr>
      </p:pic>
      <p:sp>
        <p:nvSpPr>
          <p:cNvPr id="2" name="Slide Number Placeholder 1">
            <a:extLst>
              <a:ext uri="{FF2B5EF4-FFF2-40B4-BE49-F238E27FC236}">
                <a16:creationId xmlns:a16="http://schemas.microsoft.com/office/drawing/2014/main" id="{5A3EC58F-9414-841D-E6CC-EAA756C50C79}"/>
              </a:ext>
            </a:extLst>
          </p:cNvPr>
          <p:cNvSpPr>
            <a:spLocks noGrp="1"/>
          </p:cNvSpPr>
          <p:nvPr>
            <p:ph type="sldNum" sz="quarter" idx="2"/>
          </p:nvPr>
        </p:nvSpPr>
        <p:spPr/>
        <p:txBody>
          <a:bodyPr/>
          <a:lstStyle/>
          <a:p>
            <a:fld id="{86CB4B4D-7CA3-9044-876B-883B54F8677D}" type="slidenum">
              <a:rPr lang="en-US" smtClean="0"/>
              <a:t>20</a:t>
            </a:fld>
            <a:endParaRPr lang="en-US"/>
          </a:p>
        </p:txBody>
      </p:sp>
    </p:spTree>
    <p:extLst>
      <p:ext uri="{BB962C8B-B14F-4D97-AF65-F5344CB8AC3E}">
        <p14:creationId xmlns:p14="http://schemas.microsoft.com/office/powerpoint/2010/main" val="4255321679"/>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9" name="Dynamics for a coalition structure generation"/>
          <p:cNvSpPr txBox="1">
            <a:spLocks noGrp="1"/>
          </p:cNvSpPr>
          <p:nvPr>
            <p:ph type="title"/>
          </p:nvPr>
        </p:nvSpPr>
        <p:spPr>
          <a:prstGeom prst="rect">
            <a:avLst/>
          </a:prstGeom>
        </p:spPr>
        <p:txBody>
          <a:bodyPr/>
          <a:lstStyle>
            <a:lvl1pPr defTabSz="817244">
              <a:defRPr sz="8910" b="1" spc="-178"/>
            </a:lvl1pPr>
          </a:lstStyle>
          <a:p>
            <a:pPr>
              <a:defRPr b="0"/>
            </a:pPr>
            <a:r>
              <a:rPr b="1"/>
              <a:t>Dynamics for a coalition structure generation</a:t>
            </a:r>
          </a:p>
        </p:txBody>
      </p:sp>
      <p:sp>
        <p:nvSpPr>
          <p:cNvPr id="200" name="Text"/>
          <p:cNvSpPr txBox="1"/>
          <p:nvPr/>
        </p:nvSpPr>
        <p:spPr>
          <a:xfrm>
            <a:off x="2263609" y="10387874"/>
            <a:ext cx="6391690" cy="457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defTabSz="457200">
              <a:defRPr sz="5866">
                <a:solidFill>
                  <a:srgbClr val="000000"/>
                </a:solidFill>
                <a:latin typeface="Arial"/>
                <a:ea typeface="Arial"/>
                <a:cs typeface="Arial"/>
                <a:sym typeface="Arial"/>
              </a:defRPr>
            </a:pPr>
            <a:endParaRPr sz="1200">
              <a:latin typeface="Times Roman"/>
              <a:ea typeface="Times Roman"/>
              <a:cs typeface="Times Roman"/>
              <a:sym typeface="Times Roman"/>
            </a:endParaRPr>
          </a:p>
        </p:txBody>
      </p:sp>
      <p:pic>
        <p:nvPicPr>
          <p:cNvPr id="201" name="4_aggents_dynamics_transparent.png" descr="4_aggents_dynamics_transparent.png"/>
          <p:cNvPicPr>
            <a:picLocks noChangeAspect="1"/>
          </p:cNvPicPr>
          <p:nvPr/>
        </p:nvPicPr>
        <p:blipFill>
          <a:blip r:embed="rId2"/>
          <a:stretch>
            <a:fillRect/>
          </a:stretch>
        </p:blipFill>
        <p:spPr>
          <a:xfrm>
            <a:off x="4385202" y="3984428"/>
            <a:ext cx="15613596" cy="9349175"/>
          </a:xfrm>
          <a:prstGeom prst="rect">
            <a:avLst/>
          </a:prstGeom>
          <a:ln w="12700">
            <a:miter lim="400000"/>
          </a:ln>
        </p:spPr>
      </p:pic>
      <p:sp>
        <p:nvSpPr>
          <p:cNvPr id="2" name="Slide Number Placeholder 1">
            <a:extLst>
              <a:ext uri="{FF2B5EF4-FFF2-40B4-BE49-F238E27FC236}">
                <a16:creationId xmlns:a16="http://schemas.microsoft.com/office/drawing/2014/main" id="{91F6244D-C401-CB4F-BC7D-345C93068E09}"/>
              </a:ext>
            </a:extLst>
          </p:cNvPr>
          <p:cNvSpPr>
            <a:spLocks noGrp="1"/>
          </p:cNvSpPr>
          <p:nvPr>
            <p:ph type="sldNum" sz="quarter" idx="2"/>
          </p:nvPr>
        </p:nvSpPr>
        <p:spPr/>
        <p:txBody>
          <a:bodyPr/>
          <a:lstStyle/>
          <a:p>
            <a:fld id="{86CB4B4D-7CA3-9044-876B-883B54F8677D}" type="slidenum">
              <a:rPr lang="en-US" smtClean="0"/>
              <a:t>21</a:t>
            </a:fld>
            <a:endParaRPr lang="en-US"/>
          </a:p>
        </p:txBody>
      </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3" name="Generalization on 5 ridesharing games"/>
          <p:cNvSpPr txBox="1">
            <a:spLocks noGrp="1"/>
          </p:cNvSpPr>
          <p:nvPr>
            <p:ph type="title"/>
          </p:nvPr>
        </p:nvSpPr>
        <p:spPr>
          <a:xfrm>
            <a:off x="660400" y="622300"/>
            <a:ext cx="23063200" cy="2870200"/>
          </a:xfrm>
          <a:prstGeom prst="rect">
            <a:avLst/>
          </a:prstGeom>
        </p:spPr>
        <p:txBody>
          <a:bodyPr/>
          <a:lstStyle>
            <a:lvl1pPr>
              <a:defRPr b="1"/>
            </a:lvl1pPr>
          </a:lstStyle>
          <a:p>
            <a:pPr>
              <a:defRPr b="0"/>
            </a:pPr>
            <a:r>
              <a:rPr b="1"/>
              <a:t>Generalization on 5 ridesharing games</a:t>
            </a:r>
          </a:p>
        </p:txBody>
      </p:sp>
      <p:sp>
        <p:nvSpPr>
          <p:cNvPr id="204" name="Text"/>
          <p:cNvSpPr txBox="1"/>
          <p:nvPr/>
        </p:nvSpPr>
        <p:spPr>
          <a:xfrm>
            <a:off x="2263609" y="10387874"/>
            <a:ext cx="6391690" cy="457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defTabSz="457200">
              <a:defRPr sz="5866">
                <a:solidFill>
                  <a:srgbClr val="000000"/>
                </a:solidFill>
                <a:latin typeface="Arial"/>
                <a:ea typeface="Arial"/>
                <a:cs typeface="Arial"/>
                <a:sym typeface="Arial"/>
              </a:defRPr>
            </a:pPr>
            <a:endParaRPr sz="1200">
              <a:latin typeface="Times Roman"/>
              <a:ea typeface="Times Roman"/>
              <a:cs typeface="Times Roman"/>
              <a:sym typeface="Times Roman"/>
            </a:endParaRPr>
          </a:p>
        </p:txBody>
      </p:sp>
      <p:pic>
        <p:nvPicPr>
          <p:cNvPr id="205" name="generalization.png" descr="generalization.png"/>
          <p:cNvPicPr>
            <a:picLocks noChangeAspect="1"/>
          </p:cNvPicPr>
          <p:nvPr/>
        </p:nvPicPr>
        <p:blipFill>
          <a:blip r:embed="rId3"/>
          <a:stretch>
            <a:fillRect/>
          </a:stretch>
        </p:blipFill>
        <p:spPr>
          <a:xfrm>
            <a:off x="4659540" y="4090767"/>
            <a:ext cx="13398501" cy="8585201"/>
          </a:xfrm>
          <a:prstGeom prst="rect">
            <a:avLst/>
          </a:prstGeom>
          <a:ln w="12700">
            <a:miter lim="400000"/>
          </a:ln>
        </p:spPr>
      </p:pic>
      <p:sp>
        <p:nvSpPr>
          <p:cNvPr id="2" name="Slide Number Placeholder 1">
            <a:extLst>
              <a:ext uri="{FF2B5EF4-FFF2-40B4-BE49-F238E27FC236}">
                <a16:creationId xmlns:a16="http://schemas.microsoft.com/office/drawing/2014/main" id="{4C95F38E-7EB3-667C-A3F6-BAA6E42EC811}"/>
              </a:ext>
            </a:extLst>
          </p:cNvPr>
          <p:cNvSpPr>
            <a:spLocks noGrp="1"/>
          </p:cNvSpPr>
          <p:nvPr>
            <p:ph type="sldNum" sz="quarter" idx="2"/>
          </p:nvPr>
        </p:nvSpPr>
        <p:spPr/>
        <p:txBody>
          <a:bodyPr/>
          <a:lstStyle/>
          <a:p>
            <a:fld id="{86CB4B4D-7CA3-9044-876B-883B54F8677D}" type="slidenum">
              <a:rPr lang="en-US" smtClean="0"/>
              <a:t>22</a:t>
            </a:fld>
            <a:endParaRPr lang="en-US"/>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5200598-B275-9C22-701A-05DE6E82723B}"/>
              </a:ext>
            </a:extLst>
          </p:cNvPr>
          <p:cNvSpPr>
            <a:spLocks noGrp="1"/>
          </p:cNvSpPr>
          <p:nvPr>
            <p:ph type="sldNum" sz="quarter" idx="2"/>
          </p:nvPr>
        </p:nvSpPr>
        <p:spPr/>
        <p:txBody>
          <a:bodyPr/>
          <a:lstStyle/>
          <a:p>
            <a:fld id="{86CB4B4D-7CA3-9044-876B-883B54F8677D}" type="slidenum">
              <a:rPr lang="en-US" smtClean="0"/>
              <a:t>3</a:t>
            </a:fld>
            <a:endParaRPr lang="en-US"/>
          </a:p>
        </p:txBody>
      </p:sp>
      <p:sp>
        <p:nvSpPr>
          <p:cNvPr id="6" name="Motivation: Dynamic coalitions appear in our every day life">
            <a:extLst>
              <a:ext uri="{FF2B5EF4-FFF2-40B4-BE49-F238E27FC236}">
                <a16:creationId xmlns:a16="http://schemas.microsoft.com/office/drawing/2014/main" id="{147AD0EC-539E-C099-47F3-4D5EF6A6649D}"/>
              </a:ext>
            </a:extLst>
          </p:cNvPr>
          <p:cNvSpPr txBox="1">
            <a:spLocks/>
          </p:cNvSpPr>
          <p:nvPr/>
        </p:nvSpPr>
        <p:spPr>
          <a:xfrm>
            <a:off x="825500" y="774700"/>
            <a:ext cx="23050500" cy="28702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marL="0" marR="0" indent="0" algn="l" defTabSz="825500" rtl="0" latinLnBrk="0">
              <a:lnSpc>
                <a:spcPct val="100000"/>
              </a:lnSpc>
              <a:spcBef>
                <a:spcPts val="0"/>
              </a:spcBef>
              <a:spcAft>
                <a:spcPts val="0"/>
              </a:spcAft>
              <a:buClrTx/>
              <a:buSzTx/>
              <a:buFontTx/>
              <a:buNone/>
              <a:tabLst/>
              <a:defRPr sz="9000" b="0" i="0" u="none" strike="noStrike" cap="none" spc="-180" baseline="0">
                <a:solidFill>
                  <a:schemeClr val="accent1">
                    <a:hueOff val="54750"/>
                    <a:satOff val="-1697"/>
                    <a:lumOff val="-18038"/>
                  </a:schemeClr>
                </a:solidFill>
                <a:uFillTx/>
                <a:latin typeface="+mn-lt"/>
                <a:ea typeface="+mn-ea"/>
                <a:cs typeface="+mn-cs"/>
                <a:sym typeface="Didot"/>
              </a:defRPr>
            </a:lvl1pPr>
            <a:lvl2pPr marL="0" marR="0" indent="0" algn="l" defTabSz="825500" rtl="0" latinLnBrk="0">
              <a:lnSpc>
                <a:spcPct val="100000"/>
              </a:lnSpc>
              <a:spcBef>
                <a:spcPts val="0"/>
              </a:spcBef>
              <a:spcAft>
                <a:spcPts val="0"/>
              </a:spcAft>
              <a:buClrTx/>
              <a:buSzTx/>
              <a:buFontTx/>
              <a:buNone/>
              <a:tabLst/>
              <a:defRPr sz="9000" b="0" i="0" u="none" strike="noStrike" cap="none" spc="-180" baseline="0">
                <a:solidFill>
                  <a:schemeClr val="accent1">
                    <a:hueOff val="54750"/>
                    <a:satOff val="-1697"/>
                    <a:lumOff val="-18038"/>
                  </a:schemeClr>
                </a:solidFill>
                <a:uFillTx/>
                <a:latin typeface="+mn-lt"/>
                <a:ea typeface="+mn-ea"/>
                <a:cs typeface="+mn-cs"/>
                <a:sym typeface="Didot"/>
              </a:defRPr>
            </a:lvl2pPr>
            <a:lvl3pPr marL="0" marR="0" indent="0" algn="l" defTabSz="825500" rtl="0" latinLnBrk="0">
              <a:lnSpc>
                <a:spcPct val="100000"/>
              </a:lnSpc>
              <a:spcBef>
                <a:spcPts val="0"/>
              </a:spcBef>
              <a:spcAft>
                <a:spcPts val="0"/>
              </a:spcAft>
              <a:buClrTx/>
              <a:buSzTx/>
              <a:buFontTx/>
              <a:buNone/>
              <a:tabLst/>
              <a:defRPr sz="9000" b="0" i="0" u="none" strike="noStrike" cap="none" spc="-180" baseline="0">
                <a:solidFill>
                  <a:schemeClr val="accent1">
                    <a:hueOff val="54750"/>
                    <a:satOff val="-1697"/>
                    <a:lumOff val="-18038"/>
                  </a:schemeClr>
                </a:solidFill>
                <a:uFillTx/>
                <a:latin typeface="+mn-lt"/>
                <a:ea typeface="+mn-ea"/>
                <a:cs typeface="+mn-cs"/>
                <a:sym typeface="Didot"/>
              </a:defRPr>
            </a:lvl3pPr>
            <a:lvl4pPr marL="0" marR="0" indent="0" algn="l" defTabSz="825500" rtl="0" latinLnBrk="0">
              <a:lnSpc>
                <a:spcPct val="100000"/>
              </a:lnSpc>
              <a:spcBef>
                <a:spcPts val="0"/>
              </a:spcBef>
              <a:spcAft>
                <a:spcPts val="0"/>
              </a:spcAft>
              <a:buClrTx/>
              <a:buSzTx/>
              <a:buFontTx/>
              <a:buNone/>
              <a:tabLst/>
              <a:defRPr sz="9000" b="0" i="0" u="none" strike="noStrike" cap="none" spc="-180" baseline="0">
                <a:solidFill>
                  <a:schemeClr val="accent1">
                    <a:hueOff val="54750"/>
                    <a:satOff val="-1697"/>
                    <a:lumOff val="-18038"/>
                  </a:schemeClr>
                </a:solidFill>
                <a:uFillTx/>
                <a:latin typeface="+mn-lt"/>
                <a:ea typeface="+mn-ea"/>
                <a:cs typeface="+mn-cs"/>
                <a:sym typeface="Didot"/>
              </a:defRPr>
            </a:lvl4pPr>
            <a:lvl5pPr marL="0" marR="0" indent="0" algn="l" defTabSz="825500" rtl="0" latinLnBrk="0">
              <a:lnSpc>
                <a:spcPct val="100000"/>
              </a:lnSpc>
              <a:spcBef>
                <a:spcPts val="0"/>
              </a:spcBef>
              <a:spcAft>
                <a:spcPts val="0"/>
              </a:spcAft>
              <a:buClrTx/>
              <a:buSzTx/>
              <a:buFontTx/>
              <a:buNone/>
              <a:tabLst/>
              <a:defRPr sz="9000" b="0" i="0" u="none" strike="noStrike" cap="none" spc="-180" baseline="0">
                <a:solidFill>
                  <a:schemeClr val="accent1">
                    <a:hueOff val="54750"/>
                    <a:satOff val="-1697"/>
                    <a:lumOff val="-18038"/>
                  </a:schemeClr>
                </a:solidFill>
                <a:uFillTx/>
                <a:latin typeface="+mn-lt"/>
                <a:ea typeface="+mn-ea"/>
                <a:cs typeface="+mn-cs"/>
                <a:sym typeface="Didot"/>
              </a:defRPr>
            </a:lvl5pPr>
            <a:lvl6pPr marL="0" marR="0" indent="0" algn="l" defTabSz="825500" rtl="0" latinLnBrk="0">
              <a:lnSpc>
                <a:spcPct val="100000"/>
              </a:lnSpc>
              <a:spcBef>
                <a:spcPts val="0"/>
              </a:spcBef>
              <a:spcAft>
                <a:spcPts val="0"/>
              </a:spcAft>
              <a:buClrTx/>
              <a:buSzTx/>
              <a:buFontTx/>
              <a:buNone/>
              <a:tabLst/>
              <a:defRPr sz="9000" b="0" i="0" u="none" strike="noStrike" cap="none" spc="-180" baseline="0">
                <a:solidFill>
                  <a:schemeClr val="accent1">
                    <a:hueOff val="54750"/>
                    <a:satOff val="-1697"/>
                    <a:lumOff val="-18038"/>
                  </a:schemeClr>
                </a:solidFill>
                <a:uFillTx/>
                <a:latin typeface="+mn-lt"/>
                <a:ea typeface="+mn-ea"/>
                <a:cs typeface="+mn-cs"/>
                <a:sym typeface="Didot"/>
              </a:defRPr>
            </a:lvl6pPr>
            <a:lvl7pPr marL="0" marR="0" indent="0" algn="l" defTabSz="825500" rtl="0" latinLnBrk="0">
              <a:lnSpc>
                <a:spcPct val="100000"/>
              </a:lnSpc>
              <a:spcBef>
                <a:spcPts val="0"/>
              </a:spcBef>
              <a:spcAft>
                <a:spcPts val="0"/>
              </a:spcAft>
              <a:buClrTx/>
              <a:buSzTx/>
              <a:buFontTx/>
              <a:buNone/>
              <a:tabLst/>
              <a:defRPr sz="9000" b="0" i="0" u="none" strike="noStrike" cap="none" spc="-180" baseline="0">
                <a:solidFill>
                  <a:schemeClr val="accent1">
                    <a:hueOff val="54750"/>
                    <a:satOff val="-1697"/>
                    <a:lumOff val="-18038"/>
                  </a:schemeClr>
                </a:solidFill>
                <a:uFillTx/>
                <a:latin typeface="+mn-lt"/>
                <a:ea typeface="+mn-ea"/>
                <a:cs typeface="+mn-cs"/>
                <a:sym typeface="Didot"/>
              </a:defRPr>
            </a:lvl7pPr>
            <a:lvl8pPr marL="0" marR="0" indent="0" algn="l" defTabSz="825500" rtl="0" latinLnBrk="0">
              <a:lnSpc>
                <a:spcPct val="100000"/>
              </a:lnSpc>
              <a:spcBef>
                <a:spcPts val="0"/>
              </a:spcBef>
              <a:spcAft>
                <a:spcPts val="0"/>
              </a:spcAft>
              <a:buClrTx/>
              <a:buSzTx/>
              <a:buFontTx/>
              <a:buNone/>
              <a:tabLst/>
              <a:defRPr sz="9000" b="0" i="0" u="none" strike="noStrike" cap="none" spc="-180" baseline="0">
                <a:solidFill>
                  <a:schemeClr val="accent1">
                    <a:hueOff val="54750"/>
                    <a:satOff val="-1697"/>
                    <a:lumOff val="-18038"/>
                  </a:schemeClr>
                </a:solidFill>
                <a:uFillTx/>
                <a:latin typeface="+mn-lt"/>
                <a:ea typeface="+mn-ea"/>
                <a:cs typeface="+mn-cs"/>
                <a:sym typeface="Didot"/>
              </a:defRPr>
            </a:lvl8pPr>
            <a:lvl9pPr marL="0" marR="0" indent="0" algn="l" defTabSz="825500" rtl="0" latinLnBrk="0">
              <a:lnSpc>
                <a:spcPct val="100000"/>
              </a:lnSpc>
              <a:spcBef>
                <a:spcPts val="0"/>
              </a:spcBef>
              <a:spcAft>
                <a:spcPts val="0"/>
              </a:spcAft>
              <a:buClrTx/>
              <a:buSzTx/>
              <a:buFontTx/>
              <a:buNone/>
              <a:tabLst/>
              <a:defRPr sz="9000" b="0" i="0" u="none" strike="noStrike" cap="none" spc="-180" baseline="0">
                <a:solidFill>
                  <a:schemeClr val="accent1">
                    <a:hueOff val="54750"/>
                    <a:satOff val="-1697"/>
                    <a:lumOff val="-18038"/>
                  </a:schemeClr>
                </a:solidFill>
                <a:uFillTx/>
                <a:latin typeface="+mn-lt"/>
                <a:ea typeface="+mn-ea"/>
                <a:cs typeface="+mn-cs"/>
                <a:sym typeface="Didot"/>
              </a:defRPr>
            </a:lvl9pPr>
          </a:lstStyle>
          <a:p>
            <a:pPr hangingPunct="1"/>
            <a:r>
              <a:rPr lang="en-US" b="1" dirty="0"/>
              <a:t>Motivation: </a:t>
            </a:r>
            <a:r>
              <a:rPr lang="en-US" dirty="0"/>
              <a:t>dynamic coalitions appear naturally in every day life.</a:t>
            </a:r>
            <a:endParaRPr lang="en-US" sz="6600" spc="-130" dirty="0"/>
          </a:p>
        </p:txBody>
      </p:sp>
      <p:pic>
        <p:nvPicPr>
          <p:cNvPr id="1026" name="Picture 2" descr="Connected Vehicle: Features &amp; Trends">
            <a:extLst>
              <a:ext uri="{FF2B5EF4-FFF2-40B4-BE49-F238E27FC236}">
                <a16:creationId xmlns:a16="http://schemas.microsoft.com/office/drawing/2014/main" id="{6667F11A-009A-4386-5B39-A5599E0E0E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5742" y="4787903"/>
            <a:ext cx="7783567" cy="502789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4E8D8E71-4218-31DF-E772-8F5DB279A473}"/>
              </a:ext>
            </a:extLst>
          </p:cNvPr>
          <p:cNvPicPr>
            <a:picLocks noChangeAspect="1"/>
          </p:cNvPicPr>
          <p:nvPr/>
        </p:nvPicPr>
        <p:blipFill>
          <a:blip r:embed="rId4"/>
          <a:stretch>
            <a:fillRect/>
          </a:stretch>
        </p:blipFill>
        <p:spPr>
          <a:xfrm>
            <a:off x="17307933" y="4787903"/>
            <a:ext cx="6117217" cy="5118488"/>
          </a:xfrm>
          <a:prstGeom prst="rect">
            <a:avLst/>
          </a:prstGeom>
        </p:spPr>
      </p:pic>
      <p:pic>
        <p:nvPicPr>
          <p:cNvPr id="1028" name="Picture 4" descr="Co-Channel Interference and Crosstalk in Mobile Communications | PCB Design  Blog | Cadence">
            <a:extLst>
              <a:ext uri="{FF2B5EF4-FFF2-40B4-BE49-F238E27FC236}">
                <a16:creationId xmlns:a16="http://schemas.microsoft.com/office/drawing/2014/main" id="{6A85FDE6-8A7B-D163-1108-CBEDCF71CD3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340709" y="4787902"/>
            <a:ext cx="7423292" cy="50386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853693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 calcmode="lin" valueType="num">
                                      <p:cBhvr additive="base">
                                        <p:cTn id="7" dur="500" fill="hold"/>
                                        <p:tgtEl>
                                          <p:spTgt spid="1026"/>
                                        </p:tgtEl>
                                        <p:attrNameLst>
                                          <p:attrName>ppt_x</p:attrName>
                                        </p:attrNameLst>
                                      </p:cBhvr>
                                      <p:tavLst>
                                        <p:tav tm="0">
                                          <p:val>
                                            <p:strVal val="#ppt_x"/>
                                          </p:val>
                                        </p:tav>
                                        <p:tav tm="100000">
                                          <p:val>
                                            <p:strVal val="#ppt_x"/>
                                          </p:val>
                                        </p:tav>
                                      </p:tavLst>
                                    </p:anim>
                                    <p:anim calcmode="lin" valueType="num">
                                      <p:cBhvr additive="base">
                                        <p:cTn id="8" dur="500" fill="hold"/>
                                        <p:tgtEl>
                                          <p:spTgt spid="102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028"/>
                                        </p:tgtEl>
                                        <p:attrNameLst>
                                          <p:attrName>style.visibility</p:attrName>
                                        </p:attrNameLst>
                                      </p:cBhvr>
                                      <p:to>
                                        <p:strVal val="visible"/>
                                      </p:to>
                                    </p:set>
                                    <p:anim calcmode="lin" valueType="num">
                                      <p:cBhvr additive="base">
                                        <p:cTn id="13" dur="500" fill="hold"/>
                                        <p:tgtEl>
                                          <p:spTgt spid="1028"/>
                                        </p:tgtEl>
                                        <p:attrNameLst>
                                          <p:attrName>ppt_x</p:attrName>
                                        </p:attrNameLst>
                                      </p:cBhvr>
                                      <p:tavLst>
                                        <p:tav tm="0">
                                          <p:val>
                                            <p:strVal val="#ppt_x"/>
                                          </p:val>
                                        </p:tav>
                                        <p:tav tm="100000">
                                          <p:val>
                                            <p:strVal val="#ppt_x"/>
                                          </p:val>
                                        </p:tav>
                                      </p:tavLst>
                                    </p:anim>
                                    <p:anim calcmode="lin" valueType="num">
                                      <p:cBhvr additive="base">
                                        <p:cTn id="14" dur="500" fill="hold"/>
                                        <p:tgtEl>
                                          <p:spTgt spid="102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500" fill="hold"/>
                                        <p:tgtEl>
                                          <p:spTgt spid="3"/>
                                        </p:tgtEl>
                                        <p:attrNameLst>
                                          <p:attrName>ppt_x</p:attrName>
                                        </p:attrNameLst>
                                      </p:cBhvr>
                                      <p:tavLst>
                                        <p:tav tm="0">
                                          <p:val>
                                            <p:strVal val="#ppt_x"/>
                                          </p:val>
                                        </p:tav>
                                        <p:tav tm="100000">
                                          <p:val>
                                            <p:strVal val="#ppt_x"/>
                                          </p:val>
                                        </p:tav>
                                      </p:tavLst>
                                    </p:anim>
                                    <p:anim calcmode="lin" valueType="num">
                                      <p:cBhvr additive="base">
                                        <p:cTn id="20"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5200598-B275-9C22-701A-05DE6E82723B}"/>
              </a:ext>
            </a:extLst>
          </p:cNvPr>
          <p:cNvSpPr>
            <a:spLocks noGrp="1"/>
          </p:cNvSpPr>
          <p:nvPr>
            <p:ph type="sldNum" sz="quarter" idx="2"/>
          </p:nvPr>
        </p:nvSpPr>
        <p:spPr/>
        <p:txBody>
          <a:bodyPr/>
          <a:lstStyle/>
          <a:p>
            <a:fld id="{86CB4B4D-7CA3-9044-876B-883B54F8677D}" type="slidenum">
              <a:rPr lang="en-US" smtClean="0"/>
              <a:t>4</a:t>
            </a:fld>
            <a:endParaRPr lang="en-US"/>
          </a:p>
        </p:txBody>
      </p:sp>
      <p:sp>
        <p:nvSpPr>
          <p:cNvPr id="6" name="Motivation: Dynamic coalitions appear in our every day life">
            <a:extLst>
              <a:ext uri="{FF2B5EF4-FFF2-40B4-BE49-F238E27FC236}">
                <a16:creationId xmlns:a16="http://schemas.microsoft.com/office/drawing/2014/main" id="{147AD0EC-539E-C099-47F3-4D5EF6A6649D}"/>
              </a:ext>
            </a:extLst>
          </p:cNvPr>
          <p:cNvSpPr txBox="1">
            <a:spLocks/>
          </p:cNvSpPr>
          <p:nvPr/>
        </p:nvSpPr>
        <p:spPr>
          <a:xfrm>
            <a:off x="825500" y="774700"/>
            <a:ext cx="23050500" cy="28702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marL="0" marR="0" indent="0" algn="l" defTabSz="825500" rtl="0" latinLnBrk="0">
              <a:lnSpc>
                <a:spcPct val="100000"/>
              </a:lnSpc>
              <a:spcBef>
                <a:spcPts val="0"/>
              </a:spcBef>
              <a:spcAft>
                <a:spcPts val="0"/>
              </a:spcAft>
              <a:buClrTx/>
              <a:buSzTx/>
              <a:buFontTx/>
              <a:buNone/>
              <a:tabLst/>
              <a:defRPr sz="9000" b="0" i="0" u="none" strike="noStrike" cap="none" spc="-180" baseline="0">
                <a:solidFill>
                  <a:schemeClr val="accent1">
                    <a:hueOff val="54750"/>
                    <a:satOff val="-1697"/>
                    <a:lumOff val="-18038"/>
                  </a:schemeClr>
                </a:solidFill>
                <a:uFillTx/>
                <a:latin typeface="+mn-lt"/>
                <a:ea typeface="+mn-ea"/>
                <a:cs typeface="+mn-cs"/>
                <a:sym typeface="Didot"/>
              </a:defRPr>
            </a:lvl1pPr>
            <a:lvl2pPr marL="0" marR="0" indent="0" algn="l" defTabSz="825500" rtl="0" latinLnBrk="0">
              <a:lnSpc>
                <a:spcPct val="100000"/>
              </a:lnSpc>
              <a:spcBef>
                <a:spcPts val="0"/>
              </a:spcBef>
              <a:spcAft>
                <a:spcPts val="0"/>
              </a:spcAft>
              <a:buClrTx/>
              <a:buSzTx/>
              <a:buFontTx/>
              <a:buNone/>
              <a:tabLst/>
              <a:defRPr sz="9000" b="0" i="0" u="none" strike="noStrike" cap="none" spc="-180" baseline="0">
                <a:solidFill>
                  <a:schemeClr val="accent1">
                    <a:hueOff val="54750"/>
                    <a:satOff val="-1697"/>
                    <a:lumOff val="-18038"/>
                  </a:schemeClr>
                </a:solidFill>
                <a:uFillTx/>
                <a:latin typeface="+mn-lt"/>
                <a:ea typeface="+mn-ea"/>
                <a:cs typeface="+mn-cs"/>
                <a:sym typeface="Didot"/>
              </a:defRPr>
            </a:lvl2pPr>
            <a:lvl3pPr marL="0" marR="0" indent="0" algn="l" defTabSz="825500" rtl="0" latinLnBrk="0">
              <a:lnSpc>
                <a:spcPct val="100000"/>
              </a:lnSpc>
              <a:spcBef>
                <a:spcPts val="0"/>
              </a:spcBef>
              <a:spcAft>
                <a:spcPts val="0"/>
              </a:spcAft>
              <a:buClrTx/>
              <a:buSzTx/>
              <a:buFontTx/>
              <a:buNone/>
              <a:tabLst/>
              <a:defRPr sz="9000" b="0" i="0" u="none" strike="noStrike" cap="none" spc="-180" baseline="0">
                <a:solidFill>
                  <a:schemeClr val="accent1">
                    <a:hueOff val="54750"/>
                    <a:satOff val="-1697"/>
                    <a:lumOff val="-18038"/>
                  </a:schemeClr>
                </a:solidFill>
                <a:uFillTx/>
                <a:latin typeface="+mn-lt"/>
                <a:ea typeface="+mn-ea"/>
                <a:cs typeface="+mn-cs"/>
                <a:sym typeface="Didot"/>
              </a:defRPr>
            </a:lvl3pPr>
            <a:lvl4pPr marL="0" marR="0" indent="0" algn="l" defTabSz="825500" rtl="0" latinLnBrk="0">
              <a:lnSpc>
                <a:spcPct val="100000"/>
              </a:lnSpc>
              <a:spcBef>
                <a:spcPts val="0"/>
              </a:spcBef>
              <a:spcAft>
                <a:spcPts val="0"/>
              </a:spcAft>
              <a:buClrTx/>
              <a:buSzTx/>
              <a:buFontTx/>
              <a:buNone/>
              <a:tabLst/>
              <a:defRPr sz="9000" b="0" i="0" u="none" strike="noStrike" cap="none" spc="-180" baseline="0">
                <a:solidFill>
                  <a:schemeClr val="accent1">
                    <a:hueOff val="54750"/>
                    <a:satOff val="-1697"/>
                    <a:lumOff val="-18038"/>
                  </a:schemeClr>
                </a:solidFill>
                <a:uFillTx/>
                <a:latin typeface="+mn-lt"/>
                <a:ea typeface="+mn-ea"/>
                <a:cs typeface="+mn-cs"/>
                <a:sym typeface="Didot"/>
              </a:defRPr>
            </a:lvl4pPr>
            <a:lvl5pPr marL="0" marR="0" indent="0" algn="l" defTabSz="825500" rtl="0" latinLnBrk="0">
              <a:lnSpc>
                <a:spcPct val="100000"/>
              </a:lnSpc>
              <a:spcBef>
                <a:spcPts val="0"/>
              </a:spcBef>
              <a:spcAft>
                <a:spcPts val="0"/>
              </a:spcAft>
              <a:buClrTx/>
              <a:buSzTx/>
              <a:buFontTx/>
              <a:buNone/>
              <a:tabLst/>
              <a:defRPr sz="9000" b="0" i="0" u="none" strike="noStrike" cap="none" spc="-180" baseline="0">
                <a:solidFill>
                  <a:schemeClr val="accent1">
                    <a:hueOff val="54750"/>
                    <a:satOff val="-1697"/>
                    <a:lumOff val="-18038"/>
                  </a:schemeClr>
                </a:solidFill>
                <a:uFillTx/>
                <a:latin typeface="+mn-lt"/>
                <a:ea typeface="+mn-ea"/>
                <a:cs typeface="+mn-cs"/>
                <a:sym typeface="Didot"/>
              </a:defRPr>
            </a:lvl5pPr>
            <a:lvl6pPr marL="0" marR="0" indent="0" algn="l" defTabSz="825500" rtl="0" latinLnBrk="0">
              <a:lnSpc>
                <a:spcPct val="100000"/>
              </a:lnSpc>
              <a:spcBef>
                <a:spcPts val="0"/>
              </a:spcBef>
              <a:spcAft>
                <a:spcPts val="0"/>
              </a:spcAft>
              <a:buClrTx/>
              <a:buSzTx/>
              <a:buFontTx/>
              <a:buNone/>
              <a:tabLst/>
              <a:defRPr sz="9000" b="0" i="0" u="none" strike="noStrike" cap="none" spc="-180" baseline="0">
                <a:solidFill>
                  <a:schemeClr val="accent1">
                    <a:hueOff val="54750"/>
                    <a:satOff val="-1697"/>
                    <a:lumOff val="-18038"/>
                  </a:schemeClr>
                </a:solidFill>
                <a:uFillTx/>
                <a:latin typeface="+mn-lt"/>
                <a:ea typeface="+mn-ea"/>
                <a:cs typeface="+mn-cs"/>
                <a:sym typeface="Didot"/>
              </a:defRPr>
            </a:lvl6pPr>
            <a:lvl7pPr marL="0" marR="0" indent="0" algn="l" defTabSz="825500" rtl="0" latinLnBrk="0">
              <a:lnSpc>
                <a:spcPct val="100000"/>
              </a:lnSpc>
              <a:spcBef>
                <a:spcPts val="0"/>
              </a:spcBef>
              <a:spcAft>
                <a:spcPts val="0"/>
              </a:spcAft>
              <a:buClrTx/>
              <a:buSzTx/>
              <a:buFontTx/>
              <a:buNone/>
              <a:tabLst/>
              <a:defRPr sz="9000" b="0" i="0" u="none" strike="noStrike" cap="none" spc="-180" baseline="0">
                <a:solidFill>
                  <a:schemeClr val="accent1">
                    <a:hueOff val="54750"/>
                    <a:satOff val="-1697"/>
                    <a:lumOff val="-18038"/>
                  </a:schemeClr>
                </a:solidFill>
                <a:uFillTx/>
                <a:latin typeface="+mn-lt"/>
                <a:ea typeface="+mn-ea"/>
                <a:cs typeface="+mn-cs"/>
                <a:sym typeface="Didot"/>
              </a:defRPr>
            </a:lvl7pPr>
            <a:lvl8pPr marL="0" marR="0" indent="0" algn="l" defTabSz="825500" rtl="0" latinLnBrk="0">
              <a:lnSpc>
                <a:spcPct val="100000"/>
              </a:lnSpc>
              <a:spcBef>
                <a:spcPts val="0"/>
              </a:spcBef>
              <a:spcAft>
                <a:spcPts val="0"/>
              </a:spcAft>
              <a:buClrTx/>
              <a:buSzTx/>
              <a:buFontTx/>
              <a:buNone/>
              <a:tabLst/>
              <a:defRPr sz="9000" b="0" i="0" u="none" strike="noStrike" cap="none" spc="-180" baseline="0">
                <a:solidFill>
                  <a:schemeClr val="accent1">
                    <a:hueOff val="54750"/>
                    <a:satOff val="-1697"/>
                    <a:lumOff val="-18038"/>
                  </a:schemeClr>
                </a:solidFill>
                <a:uFillTx/>
                <a:latin typeface="+mn-lt"/>
                <a:ea typeface="+mn-ea"/>
                <a:cs typeface="+mn-cs"/>
                <a:sym typeface="Didot"/>
              </a:defRPr>
            </a:lvl8pPr>
            <a:lvl9pPr marL="0" marR="0" indent="0" algn="l" defTabSz="825500" rtl="0" latinLnBrk="0">
              <a:lnSpc>
                <a:spcPct val="100000"/>
              </a:lnSpc>
              <a:spcBef>
                <a:spcPts val="0"/>
              </a:spcBef>
              <a:spcAft>
                <a:spcPts val="0"/>
              </a:spcAft>
              <a:buClrTx/>
              <a:buSzTx/>
              <a:buFontTx/>
              <a:buNone/>
              <a:tabLst/>
              <a:defRPr sz="9000" b="0" i="0" u="none" strike="noStrike" cap="none" spc="-180" baseline="0">
                <a:solidFill>
                  <a:schemeClr val="accent1">
                    <a:hueOff val="54750"/>
                    <a:satOff val="-1697"/>
                    <a:lumOff val="-18038"/>
                  </a:schemeClr>
                </a:solidFill>
                <a:uFillTx/>
                <a:latin typeface="+mn-lt"/>
                <a:ea typeface="+mn-ea"/>
                <a:cs typeface="+mn-cs"/>
                <a:sym typeface="Didot"/>
              </a:defRPr>
            </a:lvl9pPr>
          </a:lstStyle>
          <a:p>
            <a:pPr hangingPunct="1"/>
            <a:r>
              <a:rPr lang="en-US" b="1" dirty="0"/>
              <a:t>Motivation: </a:t>
            </a:r>
            <a:r>
              <a:rPr lang="en-US" dirty="0"/>
              <a:t>dynamic coalitions appear naturally in every day life.</a:t>
            </a:r>
            <a:endParaRPr lang="en-US" sz="6600" spc="-130" dirty="0"/>
          </a:p>
        </p:txBody>
      </p:sp>
      <p:pic>
        <p:nvPicPr>
          <p:cNvPr id="4" name="Picture 2" descr="Connected Vehicle: Features &amp; Trends">
            <a:extLst>
              <a:ext uri="{FF2B5EF4-FFF2-40B4-BE49-F238E27FC236}">
                <a16:creationId xmlns:a16="http://schemas.microsoft.com/office/drawing/2014/main" id="{75BAE56E-797C-4EB2-7684-5933914E15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32085" y="3874153"/>
            <a:ext cx="14147801" cy="91389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5042798"/>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Motivation: Dynamic coalitions appear in our every day life"/>
          <p:cNvSpPr txBox="1">
            <a:spLocks noGrp="1"/>
          </p:cNvSpPr>
          <p:nvPr>
            <p:ph type="title"/>
          </p:nvPr>
        </p:nvSpPr>
        <p:spPr>
          <a:prstGeom prst="rect">
            <a:avLst/>
          </a:prstGeom>
        </p:spPr>
        <p:txBody>
          <a:bodyPr/>
          <a:lstStyle/>
          <a:p>
            <a:r>
              <a:rPr lang="en-US" dirty="0"/>
              <a:t>Motivation for </a:t>
            </a:r>
            <a:r>
              <a:rPr lang="en-US" b="1" dirty="0"/>
              <a:t>Coalitions:</a:t>
            </a:r>
            <a:r>
              <a:rPr lang="en-US" dirty="0"/>
              <a:t> </a:t>
            </a:r>
            <a:br>
              <a:rPr lang="en-US" dirty="0"/>
            </a:br>
            <a:r>
              <a:rPr lang="en-US" sz="6600" dirty="0">
                <a:solidFill>
                  <a:schemeClr val="accent5">
                    <a:lumMod val="75000"/>
                  </a:schemeClr>
                </a:solidFill>
              </a:rPr>
              <a:t>Maximizing</a:t>
            </a:r>
            <a:r>
              <a:rPr lang="en-US" sz="6600" dirty="0">
                <a:solidFill>
                  <a:schemeClr val="accent2">
                    <a:lumMod val="50000"/>
                  </a:schemeClr>
                </a:solidFill>
              </a:rPr>
              <a:t> </a:t>
            </a:r>
            <a:r>
              <a:rPr lang="en-US" sz="6600" dirty="0"/>
              <a:t>efficiency in </a:t>
            </a:r>
            <a:r>
              <a:rPr lang="en-US" sz="6600" spc="-130" dirty="0"/>
              <a:t>wireless communications</a:t>
            </a:r>
            <a:endParaRPr sz="6600" spc="-130" dirty="0"/>
          </a:p>
        </p:txBody>
      </p:sp>
      <p:sp>
        <p:nvSpPr>
          <p:cNvPr id="2" name="Slide Number Placeholder 1">
            <a:extLst>
              <a:ext uri="{FF2B5EF4-FFF2-40B4-BE49-F238E27FC236}">
                <a16:creationId xmlns:a16="http://schemas.microsoft.com/office/drawing/2014/main" id="{62947ED6-DFCA-2551-D263-A51EA25039B5}"/>
              </a:ext>
            </a:extLst>
          </p:cNvPr>
          <p:cNvSpPr>
            <a:spLocks noGrp="1"/>
          </p:cNvSpPr>
          <p:nvPr>
            <p:ph type="sldNum" sz="quarter" idx="2"/>
          </p:nvPr>
        </p:nvSpPr>
        <p:spPr/>
        <p:txBody>
          <a:bodyPr/>
          <a:lstStyle/>
          <a:p>
            <a:fld id="{86CB4B4D-7CA3-9044-876B-883B54F8677D}" type="slidenum">
              <a:rPr lang="en-US" smtClean="0"/>
              <a:t>5</a:t>
            </a:fld>
            <a:endParaRPr lang="en-US"/>
          </a:p>
        </p:txBody>
      </p:sp>
      <p:pic>
        <p:nvPicPr>
          <p:cNvPr id="4" name="Picture 3">
            <a:extLst>
              <a:ext uri="{FF2B5EF4-FFF2-40B4-BE49-F238E27FC236}">
                <a16:creationId xmlns:a16="http://schemas.microsoft.com/office/drawing/2014/main" id="{A49D0578-AF27-6C18-487C-C5110664A9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50767" y="3561442"/>
            <a:ext cx="16056322" cy="9652908"/>
          </a:xfrm>
          <a:prstGeom prst="rect">
            <a:avLst/>
          </a:prstGeom>
        </p:spPr>
      </p:pic>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782A4A7-44CC-BC85-14B7-EC74F9EEDC97}"/>
              </a:ext>
            </a:extLst>
          </p:cNvPr>
          <p:cNvSpPr>
            <a:spLocks noGrp="1"/>
          </p:cNvSpPr>
          <p:nvPr>
            <p:ph type="sldNum" sz="quarter" idx="2"/>
          </p:nvPr>
        </p:nvSpPr>
        <p:spPr/>
        <p:txBody>
          <a:bodyPr/>
          <a:lstStyle/>
          <a:p>
            <a:fld id="{86CB4B4D-7CA3-9044-876B-883B54F8677D}" type="slidenum">
              <a:rPr lang="en-US" smtClean="0"/>
              <a:t>6</a:t>
            </a:fld>
            <a:endParaRPr lang="en-US"/>
          </a:p>
        </p:txBody>
      </p:sp>
      <p:sp>
        <p:nvSpPr>
          <p:cNvPr id="9" name="Motivation: Dynamic coalitions appear in our every day life">
            <a:extLst>
              <a:ext uri="{FF2B5EF4-FFF2-40B4-BE49-F238E27FC236}">
                <a16:creationId xmlns:a16="http://schemas.microsoft.com/office/drawing/2014/main" id="{A5B78CA1-6C26-1788-E953-BC401B2E9559}"/>
              </a:ext>
            </a:extLst>
          </p:cNvPr>
          <p:cNvSpPr txBox="1">
            <a:spLocks noGrp="1"/>
          </p:cNvSpPr>
          <p:nvPr>
            <p:ph type="title"/>
          </p:nvPr>
        </p:nvSpPr>
        <p:spPr>
          <a:xfrm>
            <a:off x="673100" y="622300"/>
            <a:ext cx="23050500" cy="2870200"/>
          </a:xfrm>
          <a:prstGeom prst="rect">
            <a:avLst/>
          </a:prstGeom>
        </p:spPr>
        <p:txBody>
          <a:bodyPr/>
          <a:lstStyle/>
          <a:p>
            <a:r>
              <a:rPr lang="en-US" dirty="0"/>
              <a:t>Motivation for </a:t>
            </a:r>
            <a:r>
              <a:rPr lang="en-US" b="1" dirty="0"/>
              <a:t>Coalitions:</a:t>
            </a:r>
            <a:r>
              <a:rPr lang="en-US" dirty="0"/>
              <a:t> </a:t>
            </a:r>
            <a:br>
              <a:rPr lang="en-US" dirty="0"/>
            </a:br>
            <a:r>
              <a:rPr lang="en-US" sz="6600" dirty="0">
                <a:solidFill>
                  <a:schemeClr val="accent5">
                    <a:lumMod val="75000"/>
                  </a:schemeClr>
                </a:solidFill>
              </a:rPr>
              <a:t>Maximizing</a:t>
            </a:r>
            <a:r>
              <a:rPr lang="en-US" sz="6600" dirty="0"/>
              <a:t> efficiency in </a:t>
            </a:r>
            <a:r>
              <a:rPr lang="en-US" sz="6600" spc="-130" dirty="0"/>
              <a:t>wireless communications</a:t>
            </a:r>
            <a:endParaRPr sz="6600" spc="-130" dirty="0"/>
          </a:p>
        </p:txBody>
      </p:sp>
      <p:sp>
        <p:nvSpPr>
          <p:cNvPr id="10" name="U-Turn Arrow 9">
            <a:extLst>
              <a:ext uri="{FF2B5EF4-FFF2-40B4-BE49-F238E27FC236}">
                <a16:creationId xmlns:a16="http://schemas.microsoft.com/office/drawing/2014/main" id="{8E38F6AB-6B89-37FC-DF9A-F6B6A9649078}"/>
              </a:ext>
            </a:extLst>
          </p:cNvPr>
          <p:cNvSpPr/>
          <p:nvPr/>
        </p:nvSpPr>
        <p:spPr>
          <a:xfrm rot="6296187">
            <a:off x="16629993" y="10489105"/>
            <a:ext cx="1828800" cy="1611086"/>
          </a:xfrm>
          <a:prstGeom prst="uturnArrow">
            <a:avLst/>
          </a:prstGeom>
          <a:gradFill>
            <a:gsLst>
              <a:gs pos="2000">
                <a:schemeClr val="accent1">
                  <a:lumMod val="60000"/>
                  <a:lumOff val="40000"/>
                </a:schemeClr>
              </a:gs>
              <a:gs pos="100000">
                <a:schemeClr val="accent1">
                  <a:lumMod val="45000"/>
                  <a:lumOff val="55000"/>
                </a:schemeClr>
              </a:gs>
              <a:gs pos="100000">
                <a:schemeClr val="accent1">
                  <a:lumMod val="45000"/>
                  <a:lumOff val="55000"/>
                </a:schemeClr>
              </a:gs>
              <a:gs pos="100000">
                <a:schemeClr val="accent1">
                  <a:lumMod val="30000"/>
                  <a:lumOff val="70000"/>
                </a:schemeClr>
              </a:gs>
            </a:gsLst>
            <a:lin ang="0" scaled="1"/>
          </a:gra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4200" b="0" i="0" u="none" strike="noStrike" cap="none" spc="0" normalizeH="0" baseline="0" dirty="0">
              <a:ln>
                <a:noFill/>
              </a:ln>
              <a:solidFill>
                <a:srgbClr val="FFFFFF"/>
              </a:solidFill>
              <a:effectLst/>
              <a:uFillTx/>
              <a:latin typeface="Palatino"/>
              <a:ea typeface="Palatino"/>
              <a:cs typeface="Palatino"/>
              <a:sym typeface="Palatino"/>
            </a:endParaRPr>
          </a:p>
        </p:txBody>
      </p:sp>
      <p:pic>
        <p:nvPicPr>
          <p:cNvPr id="12" name="Picture 11">
            <a:extLst>
              <a:ext uri="{FF2B5EF4-FFF2-40B4-BE49-F238E27FC236}">
                <a16:creationId xmlns:a16="http://schemas.microsoft.com/office/drawing/2014/main" id="{6325C4FC-7CF3-3B4F-39C4-722C0D9D61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97190" y="3492500"/>
            <a:ext cx="16183853" cy="9956800"/>
          </a:xfrm>
          <a:prstGeom prst="rect">
            <a:avLst/>
          </a:prstGeom>
        </p:spPr>
      </p:pic>
      <p:sp>
        <p:nvSpPr>
          <p:cNvPr id="13" name="Line Callout 2 (Accent Bar) 12">
            <a:extLst>
              <a:ext uri="{FF2B5EF4-FFF2-40B4-BE49-F238E27FC236}">
                <a16:creationId xmlns:a16="http://schemas.microsoft.com/office/drawing/2014/main" id="{78C05EDA-BAD7-CFA2-B44A-7D9F34C49D31}"/>
              </a:ext>
            </a:extLst>
          </p:cNvPr>
          <p:cNvSpPr/>
          <p:nvPr/>
        </p:nvSpPr>
        <p:spPr>
          <a:xfrm>
            <a:off x="18133786" y="10920186"/>
            <a:ext cx="5094514" cy="748923"/>
          </a:xfrm>
          <a:prstGeom prst="accentCallout2">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0" scaled="1"/>
            <a:tileRect/>
          </a:gradFill>
          <a:ln>
            <a:noFill/>
          </a:ln>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4200" b="0" i="0" u="none" strike="noStrike" cap="none" spc="0" normalizeH="0" baseline="0" dirty="0">
                <a:ln>
                  <a:noFill/>
                </a:ln>
                <a:solidFill>
                  <a:sysClr val="windowText" lastClr="000000"/>
                </a:solidFill>
                <a:effectLst/>
                <a:uFillTx/>
                <a:latin typeface="Palatino"/>
                <a:ea typeface="Palatino"/>
                <a:cs typeface="Palatino"/>
                <a:sym typeface="Palatino"/>
              </a:rPr>
              <a:t>Moved node</a:t>
            </a:r>
          </a:p>
        </p:txBody>
      </p:sp>
      <p:sp>
        <p:nvSpPr>
          <p:cNvPr id="14" name="Line Callout 2 (Accent Bar) 13">
            <a:extLst>
              <a:ext uri="{FF2B5EF4-FFF2-40B4-BE49-F238E27FC236}">
                <a16:creationId xmlns:a16="http://schemas.microsoft.com/office/drawing/2014/main" id="{EF17F9EB-2CC0-4E1D-05D2-B904AC45CA9F}"/>
              </a:ext>
            </a:extLst>
          </p:cNvPr>
          <p:cNvSpPr/>
          <p:nvPr/>
        </p:nvSpPr>
        <p:spPr>
          <a:xfrm>
            <a:off x="3727592" y="11792845"/>
            <a:ext cx="5094514" cy="748923"/>
          </a:xfrm>
          <a:prstGeom prst="accentCallout2">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0" scaled="1"/>
            <a:tileRect/>
          </a:gradFill>
          <a:ln>
            <a:noFill/>
          </a:ln>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4200" b="0" i="0" u="none" strike="noStrike" cap="none" spc="0" normalizeH="0" baseline="0" dirty="0">
                <a:ln>
                  <a:noFill/>
                </a:ln>
                <a:solidFill>
                  <a:sysClr val="windowText" lastClr="000000"/>
                </a:solidFill>
                <a:effectLst/>
                <a:uFillTx/>
                <a:latin typeface="Palatino"/>
                <a:ea typeface="Palatino"/>
                <a:cs typeface="Palatino"/>
                <a:sym typeface="Palatino"/>
              </a:rPr>
              <a:t>Added node</a:t>
            </a:r>
          </a:p>
        </p:txBody>
      </p:sp>
      <p:sp>
        <p:nvSpPr>
          <p:cNvPr id="16" name="U-Turn Arrow 15">
            <a:extLst>
              <a:ext uri="{FF2B5EF4-FFF2-40B4-BE49-F238E27FC236}">
                <a16:creationId xmlns:a16="http://schemas.microsoft.com/office/drawing/2014/main" id="{EC42DCD3-300B-6CE7-3E6B-34C5B81EB712}"/>
              </a:ext>
            </a:extLst>
          </p:cNvPr>
          <p:cNvSpPr/>
          <p:nvPr/>
        </p:nvSpPr>
        <p:spPr>
          <a:xfrm rot="5558904" flipH="1">
            <a:off x="7344024" y="9851102"/>
            <a:ext cx="1754058" cy="1122255"/>
          </a:xfrm>
          <a:prstGeom prst="uturnArrow">
            <a:avLst>
              <a:gd name="adj1" fmla="val 25000"/>
              <a:gd name="adj2" fmla="val 25000"/>
              <a:gd name="adj3" fmla="val 18683"/>
              <a:gd name="adj4" fmla="val 43750"/>
              <a:gd name="adj5" fmla="val 71144"/>
            </a:avLst>
          </a:prstGeom>
          <a:gradFill>
            <a:gsLst>
              <a:gs pos="0">
                <a:schemeClr val="accent1">
                  <a:lumMod val="20000"/>
                  <a:lumOff val="80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0" scaled="1"/>
          </a:gra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4200" b="0" i="0" u="none" strike="noStrike" cap="none" spc="0" normalizeH="0" baseline="0">
              <a:ln>
                <a:noFill/>
              </a:ln>
              <a:solidFill>
                <a:srgbClr val="FFFFFF"/>
              </a:solidFill>
              <a:effectLst/>
              <a:uFillTx/>
              <a:latin typeface="Palatino"/>
              <a:ea typeface="Palatino"/>
              <a:cs typeface="Palatino"/>
              <a:sym typeface="Palatino"/>
            </a:endParaRPr>
          </a:p>
        </p:txBody>
      </p:sp>
      <p:sp>
        <p:nvSpPr>
          <p:cNvPr id="17" name="Line Callout 2 (Accent Bar) 16">
            <a:extLst>
              <a:ext uri="{FF2B5EF4-FFF2-40B4-BE49-F238E27FC236}">
                <a16:creationId xmlns:a16="http://schemas.microsoft.com/office/drawing/2014/main" id="{4E1AAE13-D9B8-E5CC-2B80-7400C8D947C0}"/>
              </a:ext>
            </a:extLst>
          </p:cNvPr>
          <p:cNvSpPr/>
          <p:nvPr/>
        </p:nvSpPr>
        <p:spPr>
          <a:xfrm>
            <a:off x="14997136" y="4671786"/>
            <a:ext cx="5094514" cy="748923"/>
          </a:xfrm>
          <a:prstGeom prst="accentCallout2">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0" scaled="1"/>
            <a:tileRect/>
          </a:gradFill>
          <a:ln>
            <a:noFill/>
          </a:ln>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dirty="0">
                <a:solidFill>
                  <a:sysClr val="windowText" lastClr="000000"/>
                </a:solidFill>
                <a:latin typeface="Palatino"/>
                <a:ea typeface="Palatino"/>
                <a:cs typeface="Palatino"/>
              </a:rPr>
              <a:t>Rem</a:t>
            </a:r>
            <a:r>
              <a:rPr kumimoji="0" lang="en-US" sz="4200" b="0" i="0" u="none" strike="noStrike" cap="none" spc="0" normalizeH="0" baseline="0" dirty="0">
                <a:ln>
                  <a:noFill/>
                </a:ln>
                <a:solidFill>
                  <a:sysClr val="windowText" lastClr="000000"/>
                </a:solidFill>
                <a:effectLst/>
                <a:uFillTx/>
                <a:latin typeface="Palatino"/>
                <a:ea typeface="Palatino"/>
                <a:cs typeface="Palatino"/>
                <a:sym typeface="Palatino"/>
              </a:rPr>
              <a:t>oved node</a:t>
            </a: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507D582-199A-240E-01CA-BF8E8D024CD6}"/>
              </a:ext>
            </a:extLst>
          </p:cNvPr>
          <p:cNvSpPr>
            <a:spLocks noGrp="1"/>
          </p:cNvSpPr>
          <p:nvPr>
            <p:ph type="sldNum" sz="quarter" idx="2"/>
          </p:nvPr>
        </p:nvSpPr>
        <p:spPr/>
        <p:txBody>
          <a:bodyPr/>
          <a:lstStyle/>
          <a:p>
            <a:fld id="{86CB4B4D-7CA3-9044-876B-883B54F8677D}" type="slidenum">
              <a:rPr lang="en-US" smtClean="0"/>
              <a:t>7</a:t>
            </a:fld>
            <a:endParaRPr lang="en-US"/>
          </a:p>
        </p:txBody>
      </p:sp>
      <p:sp>
        <p:nvSpPr>
          <p:cNvPr id="6" name="Motivation: Dynamic coalitions appear in our every day life">
            <a:extLst>
              <a:ext uri="{FF2B5EF4-FFF2-40B4-BE49-F238E27FC236}">
                <a16:creationId xmlns:a16="http://schemas.microsoft.com/office/drawing/2014/main" id="{A6EE8155-7EBD-CD89-A12A-2ACDB7EDA113}"/>
              </a:ext>
            </a:extLst>
          </p:cNvPr>
          <p:cNvSpPr txBox="1">
            <a:spLocks noGrp="1"/>
          </p:cNvSpPr>
          <p:nvPr>
            <p:ph type="title"/>
          </p:nvPr>
        </p:nvSpPr>
        <p:spPr>
          <a:xfrm>
            <a:off x="673100" y="622300"/>
            <a:ext cx="23050500" cy="2870200"/>
          </a:xfrm>
          <a:prstGeom prst="rect">
            <a:avLst/>
          </a:prstGeom>
        </p:spPr>
        <p:txBody>
          <a:bodyPr/>
          <a:lstStyle/>
          <a:p>
            <a:r>
              <a:rPr lang="en-US" dirty="0"/>
              <a:t>Motivation for </a:t>
            </a:r>
            <a:r>
              <a:rPr lang="en-US" b="1" dirty="0"/>
              <a:t>Coalitions:</a:t>
            </a:r>
            <a:r>
              <a:rPr lang="en-US" dirty="0"/>
              <a:t> </a:t>
            </a:r>
            <a:br>
              <a:rPr lang="en-US" dirty="0"/>
            </a:br>
            <a:r>
              <a:rPr lang="en-US" sz="6600" dirty="0">
                <a:solidFill>
                  <a:schemeClr val="accent5">
                    <a:lumMod val="75000"/>
                  </a:schemeClr>
                </a:solidFill>
              </a:rPr>
              <a:t>Minimizing</a:t>
            </a:r>
            <a:r>
              <a:rPr lang="en-US" sz="6600" dirty="0"/>
              <a:t> travel time in </a:t>
            </a:r>
            <a:r>
              <a:rPr lang="en-US" sz="6600" spc="-130" dirty="0"/>
              <a:t>Ridesharing</a:t>
            </a:r>
            <a:endParaRPr sz="6600" spc="-130" dirty="0"/>
          </a:p>
        </p:txBody>
      </p:sp>
      <p:pic>
        <p:nvPicPr>
          <p:cNvPr id="7" name="Picture 6">
            <a:extLst>
              <a:ext uri="{FF2B5EF4-FFF2-40B4-BE49-F238E27FC236}">
                <a16:creationId xmlns:a16="http://schemas.microsoft.com/office/drawing/2014/main" id="{DA20F274-EF8F-FE3A-CA6F-D9EFDD4310BB}"/>
              </a:ext>
            </a:extLst>
          </p:cNvPr>
          <p:cNvPicPr>
            <a:picLocks noChangeAspect="1"/>
          </p:cNvPicPr>
          <p:nvPr/>
        </p:nvPicPr>
        <p:blipFill>
          <a:blip r:embed="rId3"/>
          <a:stretch>
            <a:fillRect/>
          </a:stretch>
        </p:blipFill>
        <p:spPr>
          <a:xfrm>
            <a:off x="5143046" y="3842914"/>
            <a:ext cx="14507603" cy="9606386"/>
          </a:xfrm>
          <a:prstGeom prst="rect">
            <a:avLst/>
          </a:prstGeom>
        </p:spPr>
      </p:pic>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507D582-199A-240E-01CA-BF8E8D024CD6}"/>
              </a:ext>
            </a:extLst>
          </p:cNvPr>
          <p:cNvSpPr>
            <a:spLocks noGrp="1"/>
          </p:cNvSpPr>
          <p:nvPr>
            <p:ph type="sldNum" sz="quarter" idx="2"/>
          </p:nvPr>
        </p:nvSpPr>
        <p:spPr/>
        <p:txBody>
          <a:bodyPr/>
          <a:lstStyle/>
          <a:p>
            <a:fld id="{86CB4B4D-7CA3-9044-876B-883B54F8677D}" type="slidenum">
              <a:rPr lang="en-US" smtClean="0"/>
              <a:t>8</a:t>
            </a:fld>
            <a:endParaRPr lang="en-US"/>
          </a:p>
        </p:txBody>
      </p:sp>
      <p:sp>
        <p:nvSpPr>
          <p:cNvPr id="6" name="Motivation: Dynamic coalitions appear in our every day life">
            <a:extLst>
              <a:ext uri="{FF2B5EF4-FFF2-40B4-BE49-F238E27FC236}">
                <a16:creationId xmlns:a16="http://schemas.microsoft.com/office/drawing/2014/main" id="{A6EE8155-7EBD-CD89-A12A-2ACDB7EDA113}"/>
              </a:ext>
            </a:extLst>
          </p:cNvPr>
          <p:cNvSpPr txBox="1">
            <a:spLocks noGrp="1"/>
          </p:cNvSpPr>
          <p:nvPr>
            <p:ph type="title"/>
          </p:nvPr>
        </p:nvSpPr>
        <p:spPr>
          <a:xfrm>
            <a:off x="673100" y="622300"/>
            <a:ext cx="23050500" cy="2870200"/>
          </a:xfrm>
          <a:prstGeom prst="rect">
            <a:avLst/>
          </a:prstGeom>
        </p:spPr>
        <p:txBody>
          <a:bodyPr/>
          <a:lstStyle/>
          <a:p>
            <a:r>
              <a:rPr lang="en-US" dirty="0"/>
              <a:t>Motivation for </a:t>
            </a:r>
            <a:r>
              <a:rPr lang="en-US" b="1" dirty="0"/>
              <a:t>Coalitions:</a:t>
            </a:r>
            <a:r>
              <a:rPr lang="en-US" dirty="0"/>
              <a:t> </a:t>
            </a:r>
            <a:br>
              <a:rPr lang="en-US" dirty="0"/>
            </a:br>
            <a:r>
              <a:rPr lang="en-US" sz="6600" dirty="0">
                <a:solidFill>
                  <a:schemeClr val="accent5">
                    <a:lumMod val="75000"/>
                  </a:schemeClr>
                </a:solidFill>
              </a:rPr>
              <a:t>Minimizing</a:t>
            </a:r>
            <a:r>
              <a:rPr lang="en-US" sz="6600" dirty="0"/>
              <a:t> travel time in </a:t>
            </a:r>
            <a:r>
              <a:rPr lang="en-US" sz="6600" spc="-130" dirty="0"/>
              <a:t>Ridesharing</a:t>
            </a:r>
            <a:endParaRPr sz="6600" spc="-130" dirty="0"/>
          </a:p>
        </p:txBody>
      </p:sp>
      <p:pic>
        <p:nvPicPr>
          <p:cNvPr id="3" name="Picture 2">
            <a:extLst>
              <a:ext uri="{FF2B5EF4-FFF2-40B4-BE49-F238E27FC236}">
                <a16:creationId xmlns:a16="http://schemas.microsoft.com/office/drawing/2014/main" id="{0720411F-5C4A-1DCC-1C35-D89BDEAA864A}"/>
              </a:ext>
            </a:extLst>
          </p:cNvPr>
          <p:cNvPicPr>
            <a:picLocks noChangeAspect="1"/>
          </p:cNvPicPr>
          <p:nvPr/>
        </p:nvPicPr>
        <p:blipFill>
          <a:blip r:embed="rId3"/>
          <a:stretch>
            <a:fillRect/>
          </a:stretch>
        </p:blipFill>
        <p:spPr>
          <a:xfrm>
            <a:off x="5114060" y="3854450"/>
            <a:ext cx="14155880" cy="9594850"/>
          </a:xfrm>
          <a:prstGeom prst="rect">
            <a:avLst/>
          </a:prstGeom>
        </p:spPr>
      </p:pic>
      <p:pic>
        <p:nvPicPr>
          <p:cNvPr id="5" name="Graphic 4" descr="Car">
            <a:extLst>
              <a:ext uri="{FF2B5EF4-FFF2-40B4-BE49-F238E27FC236}">
                <a16:creationId xmlns:a16="http://schemas.microsoft.com/office/drawing/2014/main" id="{BD3F607E-34EA-0E22-FEE5-8E95CA90647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4870791" y="11146971"/>
            <a:ext cx="2302329" cy="2302329"/>
          </a:xfrm>
          <a:prstGeom prst="rect">
            <a:avLst/>
          </a:prstGeom>
        </p:spPr>
      </p:pic>
    </p:spTree>
    <p:extLst>
      <p:ext uri="{BB962C8B-B14F-4D97-AF65-F5344CB8AC3E}">
        <p14:creationId xmlns:p14="http://schemas.microsoft.com/office/powerpoint/2010/main" val="3850289980"/>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 name="Current Approaches"/>
          <p:cNvSpPr txBox="1">
            <a:spLocks noGrp="1"/>
          </p:cNvSpPr>
          <p:nvPr>
            <p:ph type="title"/>
          </p:nvPr>
        </p:nvSpPr>
        <p:spPr>
          <a:prstGeom prst="rect">
            <a:avLst/>
          </a:prstGeom>
        </p:spPr>
        <p:txBody>
          <a:bodyPr/>
          <a:lstStyle>
            <a:lvl1pPr>
              <a:defRPr b="1"/>
            </a:lvl1pPr>
          </a:lstStyle>
          <a:p>
            <a:pPr>
              <a:defRPr b="0"/>
            </a:pPr>
            <a:r>
              <a:rPr b="0" dirty="0"/>
              <a:t>Current </a:t>
            </a:r>
            <a:r>
              <a:rPr lang="en-US" b="0" dirty="0"/>
              <a:t>A</a:t>
            </a:r>
            <a:r>
              <a:rPr b="0" dirty="0"/>
              <a:t>pproaches</a:t>
            </a:r>
            <a:r>
              <a:rPr lang="en-US" b="0" dirty="0"/>
              <a:t> </a:t>
            </a:r>
            <a:br>
              <a:rPr lang="en-US" b="1" dirty="0"/>
            </a:br>
            <a:r>
              <a:rPr lang="en-US" b="0" dirty="0"/>
              <a:t>for</a:t>
            </a:r>
            <a:r>
              <a:rPr lang="en-US" b="0" dirty="0">
                <a:solidFill>
                  <a:schemeClr val="accent5">
                    <a:lumMod val="75000"/>
                  </a:schemeClr>
                </a:solidFill>
              </a:rPr>
              <a:t> Dynamic </a:t>
            </a:r>
            <a:r>
              <a:rPr lang="en-US" b="0" dirty="0"/>
              <a:t>Coalition Formation</a:t>
            </a:r>
            <a:endParaRPr b="0" dirty="0"/>
          </a:p>
        </p:txBody>
      </p:sp>
      <p:sp>
        <p:nvSpPr>
          <p:cNvPr id="162" name="Brute- force approaches - require exponential number computations for every environment. Not generalizable.…"/>
          <p:cNvSpPr txBox="1">
            <a:spLocks noGrp="1"/>
          </p:cNvSpPr>
          <p:nvPr>
            <p:ph type="body" idx="1"/>
          </p:nvPr>
        </p:nvSpPr>
        <p:spPr>
          <a:prstGeom prst="rect">
            <a:avLst/>
          </a:prstGeom>
        </p:spPr>
        <p:txBody>
          <a:bodyPr/>
          <a:lstStyle/>
          <a:p>
            <a:r>
              <a:rPr b="1" dirty="0"/>
              <a:t>Brute- force approaches</a:t>
            </a:r>
            <a:r>
              <a:rPr dirty="0"/>
              <a:t>  </a:t>
            </a:r>
            <a:endParaRPr lang="en-US" dirty="0"/>
          </a:p>
          <a:p>
            <a:pPr lvl="1"/>
            <a:r>
              <a:rPr lang="en-US" dirty="0"/>
              <a:t>E</a:t>
            </a:r>
            <a:r>
              <a:rPr dirty="0"/>
              <a:t>xponential number computations for every environment.</a:t>
            </a:r>
            <a:endParaRPr lang="en-US" dirty="0"/>
          </a:p>
          <a:p>
            <a:pPr lvl="1"/>
            <a:r>
              <a:rPr dirty="0"/>
              <a:t> Not generalizable</a:t>
            </a:r>
            <a:r>
              <a:rPr lang="en-US" dirty="0"/>
              <a:t> to unseen games</a:t>
            </a:r>
          </a:p>
          <a:p>
            <a:r>
              <a:rPr lang="en-US" b="1" dirty="0"/>
              <a:t>Multi agent RL approaches</a:t>
            </a:r>
            <a:r>
              <a:rPr lang="en-US" dirty="0"/>
              <a:t>  </a:t>
            </a:r>
          </a:p>
          <a:p>
            <a:pPr lvl="1"/>
            <a:r>
              <a:rPr lang="en-US" dirty="0"/>
              <a:t> Non stationarity issue</a:t>
            </a:r>
          </a:p>
          <a:p>
            <a:pPr lvl="1"/>
            <a:r>
              <a:rPr lang="en-US" dirty="0"/>
              <a:t>Increases the complexity of the problem</a:t>
            </a:r>
          </a:p>
        </p:txBody>
      </p:sp>
      <p:pic>
        <p:nvPicPr>
          <p:cNvPr id="163" name="antennas_transparent.png" descr="antennas_transparent.png"/>
          <p:cNvPicPr>
            <a:picLocks noChangeAspect="1"/>
          </p:cNvPicPr>
          <p:nvPr/>
        </p:nvPicPr>
        <p:blipFill>
          <a:blip r:embed="rId3"/>
          <a:stretch>
            <a:fillRect/>
          </a:stretch>
        </p:blipFill>
        <p:spPr>
          <a:xfrm>
            <a:off x="20023649" y="11141319"/>
            <a:ext cx="3862679" cy="2405215"/>
          </a:xfrm>
          <a:prstGeom prst="rect">
            <a:avLst/>
          </a:prstGeom>
          <a:ln w="12700">
            <a:miter lim="400000"/>
          </a:ln>
        </p:spPr>
      </p:pic>
      <p:sp>
        <p:nvSpPr>
          <p:cNvPr id="2" name="Slide Number Placeholder 1">
            <a:extLst>
              <a:ext uri="{FF2B5EF4-FFF2-40B4-BE49-F238E27FC236}">
                <a16:creationId xmlns:a16="http://schemas.microsoft.com/office/drawing/2014/main" id="{5364BD25-C85D-E75A-2146-32B3A6649767}"/>
              </a:ext>
            </a:extLst>
          </p:cNvPr>
          <p:cNvSpPr>
            <a:spLocks noGrp="1"/>
          </p:cNvSpPr>
          <p:nvPr>
            <p:ph type="sldNum" sz="quarter" idx="2"/>
          </p:nvPr>
        </p:nvSpPr>
        <p:spPr/>
        <p:txBody>
          <a:bodyPr/>
          <a:lstStyle/>
          <a:p>
            <a:fld id="{86CB4B4D-7CA3-9044-876B-883B54F8677D}" type="slidenum">
              <a:rPr lang="en-US" smtClean="0"/>
              <a:t>9</a:t>
            </a:fld>
            <a:endParaRPr lang="en-US"/>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62">
                                            <p:txEl>
                                              <p:pRg st="0" end="0"/>
                                            </p:txEl>
                                          </p:spTgt>
                                        </p:tgtEl>
                                        <p:attrNameLst>
                                          <p:attrName>style.visibility</p:attrName>
                                        </p:attrNameLst>
                                      </p:cBhvr>
                                      <p:to>
                                        <p:strVal val="visible"/>
                                      </p:to>
                                    </p:set>
                                    <p:anim calcmode="lin" valueType="num">
                                      <p:cBhvr additive="base">
                                        <p:cTn id="7" dur="500" fill="hold"/>
                                        <p:tgtEl>
                                          <p:spTgt spid="16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62">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62">
                                            <p:txEl>
                                              <p:pRg st="1" end="1"/>
                                            </p:txEl>
                                          </p:spTgt>
                                        </p:tgtEl>
                                        <p:attrNameLst>
                                          <p:attrName>style.visibility</p:attrName>
                                        </p:attrNameLst>
                                      </p:cBhvr>
                                      <p:to>
                                        <p:strVal val="visible"/>
                                      </p:to>
                                    </p:set>
                                    <p:anim calcmode="lin" valueType="num">
                                      <p:cBhvr additive="base">
                                        <p:cTn id="11" dur="500" fill="hold"/>
                                        <p:tgtEl>
                                          <p:spTgt spid="162">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6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62">
                                            <p:txEl>
                                              <p:pRg st="2" end="2"/>
                                            </p:txEl>
                                          </p:spTgt>
                                        </p:tgtEl>
                                        <p:attrNameLst>
                                          <p:attrName>style.visibility</p:attrName>
                                        </p:attrNameLst>
                                      </p:cBhvr>
                                      <p:to>
                                        <p:strVal val="visible"/>
                                      </p:to>
                                    </p:set>
                                    <p:anim calcmode="lin" valueType="num">
                                      <p:cBhvr additive="base">
                                        <p:cTn id="17" dur="500" fill="hold"/>
                                        <p:tgtEl>
                                          <p:spTgt spid="162">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16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162">
                                            <p:txEl>
                                              <p:pRg st="3" end="3"/>
                                            </p:txEl>
                                          </p:spTgt>
                                        </p:tgtEl>
                                        <p:attrNameLst>
                                          <p:attrName>style.visibility</p:attrName>
                                        </p:attrNameLst>
                                      </p:cBhvr>
                                      <p:to>
                                        <p:strVal val="visible"/>
                                      </p:to>
                                    </p:set>
                                    <p:anim calcmode="lin" valueType="num">
                                      <p:cBhvr additive="base">
                                        <p:cTn id="23" dur="500" fill="hold"/>
                                        <p:tgtEl>
                                          <p:spTgt spid="162">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162">
                                            <p:txEl>
                                              <p:pRg st="3" end="3"/>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62">
                                            <p:txEl>
                                              <p:pRg st="4" end="4"/>
                                            </p:txEl>
                                          </p:spTgt>
                                        </p:tgtEl>
                                        <p:attrNameLst>
                                          <p:attrName>style.visibility</p:attrName>
                                        </p:attrNameLst>
                                      </p:cBhvr>
                                      <p:to>
                                        <p:strVal val="visible"/>
                                      </p:to>
                                    </p:set>
                                    <p:anim calcmode="lin" valueType="num">
                                      <p:cBhvr additive="base">
                                        <p:cTn id="27" dur="500" fill="hold"/>
                                        <p:tgtEl>
                                          <p:spTgt spid="162">
                                            <p:txEl>
                                              <p:pRg st="4" end="4"/>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162">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162">
                                            <p:txEl>
                                              <p:pRg st="5" end="5"/>
                                            </p:txEl>
                                          </p:spTgt>
                                        </p:tgtEl>
                                        <p:attrNameLst>
                                          <p:attrName>style.visibility</p:attrName>
                                        </p:attrNameLst>
                                      </p:cBhvr>
                                      <p:to>
                                        <p:strVal val="visible"/>
                                      </p:to>
                                    </p:set>
                                    <p:anim calcmode="lin" valueType="num">
                                      <p:cBhvr additive="base">
                                        <p:cTn id="33" dur="500" fill="hold"/>
                                        <p:tgtEl>
                                          <p:spTgt spid="162">
                                            <p:txEl>
                                              <p:pRg st="5" end="5"/>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162">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Editorial">
  <a:themeElements>
    <a:clrScheme name="Editorial">
      <a:dk1>
        <a:srgbClr val="324863"/>
      </a:dk1>
      <a:lt1>
        <a:srgbClr val="634D31"/>
      </a:lt1>
      <a:dk2>
        <a:srgbClr val="615F5C"/>
      </a:dk2>
      <a:lt2>
        <a:srgbClr val="D6D3CB"/>
      </a:lt2>
      <a:accent1>
        <a:srgbClr val="4D76A4"/>
      </a:accent1>
      <a:accent2>
        <a:srgbClr val="729460"/>
      </a:accent2>
      <a:accent3>
        <a:srgbClr val="D6AD40"/>
      </a:accent3>
      <a:accent4>
        <a:srgbClr val="DC7D39"/>
      </a:accent4>
      <a:accent5>
        <a:srgbClr val="C36061"/>
      </a:accent5>
      <a:accent6>
        <a:srgbClr val="7E649B"/>
      </a:accent6>
      <a:hlink>
        <a:srgbClr val="0000FF"/>
      </a:hlink>
      <a:folHlink>
        <a:srgbClr val="FF00FF"/>
      </a:folHlink>
    </a:clrScheme>
    <a:fontScheme name="Editorial">
      <a:majorFont>
        <a:latin typeface="Didot"/>
        <a:ea typeface="Didot"/>
        <a:cs typeface="Didot"/>
      </a:majorFont>
      <a:minorFont>
        <a:latin typeface="Didot"/>
        <a:ea typeface="Didot"/>
        <a:cs typeface="Didot"/>
      </a:minorFont>
    </a:fontScheme>
    <a:fmtScheme name="Editorial">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4200" b="0" i="0" u="none" strike="noStrike" cap="none" spc="0" normalizeH="0" baseline="0">
            <a:ln>
              <a:noFill/>
            </a:ln>
            <a:solidFill>
              <a:srgbClr val="FFFFFF"/>
            </a:solidFill>
            <a:effectLst/>
            <a:uFillTx/>
            <a:latin typeface="Palatino"/>
            <a:ea typeface="Palatino"/>
            <a:cs typeface="Palatino"/>
            <a:sym typeface="Palatino"/>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hueOff val="109193"/>
              <a:satOff val="-4874"/>
              <a:lumOff val="12971"/>
            </a:schemeClr>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4200" b="0" i="0" u="none" strike="noStrike" cap="none" spc="0" normalizeH="0" baseline="0">
            <a:ln>
              <a:noFill/>
            </a:ln>
            <a:solidFill>
              <a:srgbClr val="324863"/>
            </a:solidFill>
            <a:effectLst/>
            <a:uFillTx/>
            <a:latin typeface="Palatino"/>
            <a:ea typeface="Palatino"/>
            <a:cs typeface="Palatino"/>
            <a:sym typeface="Palatino"/>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Editorial">
  <a:themeElements>
    <a:clrScheme name="Editorial">
      <a:dk1>
        <a:srgbClr val="000000"/>
      </a:dk1>
      <a:lt1>
        <a:srgbClr val="FFFFFF"/>
      </a:lt1>
      <a:dk2>
        <a:srgbClr val="615F5C"/>
      </a:dk2>
      <a:lt2>
        <a:srgbClr val="D6D3CB"/>
      </a:lt2>
      <a:accent1>
        <a:srgbClr val="4D76A4"/>
      </a:accent1>
      <a:accent2>
        <a:srgbClr val="729460"/>
      </a:accent2>
      <a:accent3>
        <a:srgbClr val="D6AD40"/>
      </a:accent3>
      <a:accent4>
        <a:srgbClr val="DC7D39"/>
      </a:accent4>
      <a:accent5>
        <a:srgbClr val="C36061"/>
      </a:accent5>
      <a:accent6>
        <a:srgbClr val="7E649B"/>
      </a:accent6>
      <a:hlink>
        <a:srgbClr val="0000FF"/>
      </a:hlink>
      <a:folHlink>
        <a:srgbClr val="FF00FF"/>
      </a:folHlink>
    </a:clrScheme>
    <a:fontScheme name="Editorial">
      <a:majorFont>
        <a:latin typeface="Didot"/>
        <a:ea typeface="Didot"/>
        <a:cs typeface="Didot"/>
      </a:majorFont>
      <a:minorFont>
        <a:latin typeface="Didot"/>
        <a:ea typeface="Didot"/>
        <a:cs typeface="Didot"/>
      </a:minorFont>
    </a:fontScheme>
    <a:fmtScheme name="Editorial">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4200" b="0" i="0" u="none" strike="noStrike" cap="none" spc="0" normalizeH="0" baseline="0">
            <a:ln>
              <a:noFill/>
            </a:ln>
            <a:solidFill>
              <a:srgbClr val="FFFFFF"/>
            </a:solidFill>
            <a:effectLst/>
            <a:uFillTx/>
            <a:latin typeface="Palatino"/>
            <a:ea typeface="Palatino"/>
            <a:cs typeface="Palatino"/>
            <a:sym typeface="Palatino"/>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hueOff val="109193"/>
              <a:satOff val="-4874"/>
              <a:lumOff val="12971"/>
            </a:schemeClr>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4200" b="0" i="0" u="none" strike="noStrike" cap="none" spc="0" normalizeH="0" baseline="0">
            <a:ln>
              <a:noFill/>
            </a:ln>
            <a:solidFill>
              <a:srgbClr val="324863"/>
            </a:solidFill>
            <a:effectLst/>
            <a:uFillTx/>
            <a:latin typeface="Palatino"/>
            <a:ea typeface="Palatino"/>
            <a:cs typeface="Palatino"/>
            <a:sym typeface="Palatino"/>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976</TotalTime>
  <Words>1843</Words>
  <Application>Microsoft Macintosh PowerPoint</Application>
  <PresentationFormat>Custom</PresentationFormat>
  <Paragraphs>217</Paragraphs>
  <Slides>22</Slides>
  <Notes>21</Notes>
  <HiddenSlides>10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22</vt:i4>
      </vt:variant>
    </vt:vector>
  </HeadingPairs>
  <TitlesOfParts>
    <vt:vector size="31" baseType="lpstr">
      <vt:lpstr>Arial</vt:lpstr>
      <vt:lpstr>Cambria Math</vt:lpstr>
      <vt:lpstr>Didot</vt:lpstr>
      <vt:lpstr>Helvetica</vt:lpstr>
      <vt:lpstr>Helvetica Neue</vt:lpstr>
      <vt:lpstr>Palatino</vt:lpstr>
      <vt:lpstr>Times Roman</vt:lpstr>
      <vt:lpstr>Zapf Dingbats</vt:lpstr>
      <vt:lpstr>Editorial</vt:lpstr>
      <vt:lpstr>Adaptive Dynamic Coalition Structure Generation</vt:lpstr>
      <vt:lpstr>PowerPoint Presentation</vt:lpstr>
      <vt:lpstr>PowerPoint Presentation</vt:lpstr>
      <vt:lpstr>PowerPoint Presentation</vt:lpstr>
      <vt:lpstr>Motivation for Coalitions:  Maximizing efficiency in wireless communications</vt:lpstr>
      <vt:lpstr>Motivation for Coalitions:  Maximizing efficiency in wireless communications</vt:lpstr>
      <vt:lpstr>Motivation for Coalitions:  Minimizing travel time in Ridesharing</vt:lpstr>
      <vt:lpstr>Motivation for Coalitions:  Minimizing travel time in Ridesharing</vt:lpstr>
      <vt:lpstr>Current Approaches  for Dynamic Coalition Formation</vt:lpstr>
      <vt:lpstr>Our Approach </vt:lpstr>
      <vt:lpstr>Our Approach – the new state and reward </vt:lpstr>
      <vt:lpstr>Our Approach </vt:lpstr>
      <vt:lpstr>Our Approach </vt:lpstr>
      <vt:lpstr>Independent Learning Dynamics for a Game</vt:lpstr>
      <vt:lpstr>Aggregate Performance Per Agent  -- Across Games </vt:lpstr>
      <vt:lpstr>Conclusions</vt:lpstr>
      <vt:lpstr>The deal-or-no deal game – Agent A</vt:lpstr>
      <vt:lpstr>The deal-or-no deal game – Agent B</vt:lpstr>
      <vt:lpstr>The deal-or-no deal game – Agent C</vt:lpstr>
      <vt:lpstr>Independent Learning Dynamics for a Game</vt:lpstr>
      <vt:lpstr>Dynamics for a coalition structure generation</vt:lpstr>
      <vt:lpstr>Generalization on 5 ridesharing games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Adaptive Dynamic Coalition Structure Generation</dc:title>
  <cp:lastModifiedBy>Lucia Cipolina Kun</cp:lastModifiedBy>
  <cp:revision>8</cp:revision>
  <dcterms:modified xsi:type="dcterms:W3CDTF">2023-11-21T08:29:18Z</dcterms:modified>
</cp:coreProperties>
</file>